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56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45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5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7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6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2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7C81B1-4A83-4BFE-B129-1FAFA35E5AE3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E0241D-72E2-4774-86AD-600914802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97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695418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 extra credit assignments go put them in the bin</a:t>
            </a:r>
          </a:p>
          <a:p>
            <a:endParaRPr lang="en-US" dirty="0"/>
          </a:p>
          <a:p>
            <a:r>
              <a:rPr lang="en-US" dirty="0" smtClean="0"/>
              <a:t>You need a piece of notebook paper</a:t>
            </a:r>
          </a:p>
          <a:p>
            <a:endParaRPr lang="en-US" dirty="0"/>
          </a:p>
          <a:p>
            <a:r>
              <a:rPr lang="en-US" dirty="0" smtClean="0"/>
              <a:t>Each person in your group needs to do a 6 degrees of separation as review…so you can work with your group</a:t>
            </a:r>
          </a:p>
          <a:p>
            <a:pPr lvl="1"/>
            <a:r>
              <a:rPr lang="en-US" dirty="0" smtClean="0"/>
              <a:t>1. Pacific Railway Act (1862)</a:t>
            </a:r>
          </a:p>
          <a:p>
            <a:pPr lvl="1"/>
            <a:r>
              <a:rPr lang="en-US" dirty="0" smtClean="0"/>
              <a:t>2.</a:t>
            </a:r>
          </a:p>
          <a:p>
            <a:pPr lvl="1"/>
            <a:r>
              <a:rPr lang="en-US" dirty="0" smtClean="0"/>
              <a:t>3.</a:t>
            </a:r>
          </a:p>
          <a:p>
            <a:pPr lvl="1"/>
            <a:r>
              <a:rPr lang="en-US" dirty="0" smtClean="0"/>
              <a:t>4.</a:t>
            </a:r>
          </a:p>
          <a:p>
            <a:pPr lvl="1"/>
            <a:r>
              <a:rPr lang="en-US" dirty="0" smtClean="0"/>
              <a:t>5.</a:t>
            </a:r>
          </a:p>
          <a:p>
            <a:pPr lvl="1"/>
            <a:r>
              <a:rPr lang="en-US" dirty="0" smtClean="0"/>
              <a:t>6. Election of 1892 (McKinley wins, ends the Gilded Era)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Warm Up</a:t>
            </a:r>
            <a:br>
              <a:rPr lang="en-US" dirty="0" smtClean="0"/>
            </a:br>
            <a:r>
              <a:rPr lang="en-US" dirty="0" smtClean="0"/>
              <a:t>Gilded Age DBQ</a:t>
            </a:r>
          </a:p>
          <a:p>
            <a:pPr lvl="1"/>
            <a:r>
              <a:rPr lang="en-US" dirty="0" smtClean="0"/>
              <a:t>Review Gilded Age</a:t>
            </a:r>
          </a:p>
          <a:p>
            <a:pPr lvl="1"/>
            <a:r>
              <a:rPr lang="en-US" dirty="0" smtClean="0"/>
              <a:t>Triangle Shirt Waist Factory Fire</a:t>
            </a:r>
          </a:p>
          <a:p>
            <a:pPr lvl="1"/>
            <a:r>
              <a:rPr lang="en-US" dirty="0" smtClean="0"/>
              <a:t>Progressive Reforms</a:t>
            </a:r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Midterm: Jan 9</a:t>
            </a:r>
            <a:r>
              <a:rPr lang="en-US" baseline="30000" dirty="0" smtClean="0"/>
              <a:t>th</a:t>
            </a:r>
            <a:r>
              <a:rPr lang="en-US" dirty="0" smtClean="0"/>
              <a:t> (I’m not sure if that’s the right day)</a:t>
            </a:r>
          </a:p>
          <a:p>
            <a:pPr lvl="2"/>
            <a:r>
              <a:rPr lang="en-US" dirty="0" smtClean="0"/>
              <a:t>Mix of old and new questions, partner assessment, if you do better on the midterm than on your previous units, then I’ll replace your grades---even quarter 1)</a:t>
            </a:r>
          </a:p>
          <a:p>
            <a:pPr lvl="1"/>
            <a:r>
              <a:rPr lang="en-US" dirty="0" smtClean="0"/>
              <a:t>President’s Project due Jan 9/10 (next Tues/Wed)</a:t>
            </a:r>
          </a:p>
          <a:p>
            <a:pPr lvl="1"/>
            <a:r>
              <a:rPr lang="en-US" dirty="0" smtClean="0"/>
              <a:t>Binder check due Jan 10/11</a:t>
            </a:r>
          </a:p>
          <a:p>
            <a:pPr lvl="1"/>
            <a:r>
              <a:rPr lang="en-US" dirty="0" smtClean="0"/>
              <a:t>All missing/make up work is due by Jan 16</a:t>
            </a:r>
            <a:r>
              <a:rPr lang="en-US" baseline="30000" dirty="0" smtClean="0"/>
              <a:t>th</a:t>
            </a:r>
            <a:r>
              <a:rPr lang="en-US" dirty="0" smtClean="0"/>
              <a:t> (Gilded Age rewrites due that day too)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Gilded Age DBQ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most of you, this was a HUUUUUUUUUUUUUGE improvement from your first one</a:t>
            </a:r>
          </a:p>
          <a:p>
            <a:pPr lvl="1"/>
            <a:r>
              <a:rPr lang="en-US" dirty="0" smtClean="0"/>
              <a:t>For our first essay people scored 30%...but for gilded age </a:t>
            </a:r>
            <a:r>
              <a:rPr lang="en-US" dirty="0" err="1" smtClean="0"/>
              <a:t>avg</a:t>
            </a:r>
            <a:r>
              <a:rPr lang="en-US" dirty="0" smtClean="0"/>
              <a:t> score was 71%</a:t>
            </a:r>
          </a:p>
          <a:p>
            <a:endParaRPr lang="en-US" dirty="0"/>
          </a:p>
          <a:p>
            <a:r>
              <a:rPr lang="en-US" dirty="0" smtClean="0"/>
              <a:t>What I noticed:</a:t>
            </a:r>
          </a:p>
          <a:p>
            <a:pPr lvl="1"/>
            <a:r>
              <a:rPr lang="en-US" dirty="0" smtClean="0"/>
              <a:t>Most of you didn’t put in contextualization or you just mentioned terms like Reconstruction or the Civil War---you have to tie in the previous time period to the Gilded Age</a:t>
            </a:r>
          </a:p>
          <a:p>
            <a:pPr lvl="1"/>
            <a:r>
              <a:rPr lang="en-US" dirty="0" smtClean="0"/>
              <a:t>Some of you mention things in your thesis, but then don’t actually analyze them in your essay</a:t>
            </a:r>
          </a:p>
          <a:p>
            <a:pPr lvl="2"/>
            <a:r>
              <a:rPr lang="en-US" dirty="0" smtClean="0"/>
              <a:t>Ex) large scale farming in your thesis and then not a word about it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Rewrites are due Jan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Typed and stapled to your original----I will not grade your rewrite without the original essay and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7: 1898-1945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Progressive: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3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up with the Gilded 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Shirt Waist Factory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vimeo.com/69541895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0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6486"/>
          </a:xfrm>
        </p:spPr>
        <p:txBody>
          <a:bodyPr>
            <a:normAutofit/>
          </a:bodyPr>
          <a:lstStyle/>
          <a:p>
            <a:r>
              <a:rPr lang="en-US" dirty="0" smtClean="0"/>
              <a:t>You and a partner are going to create a poster about 5 of 7 reforms</a:t>
            </a:r>
          </a:p>
          <a:p>
            <a:r>
              <a:rPr lang="en-US" dirty="0" smtClean="0"/>
              <a:t>For each reform you need to include:</a:t>
            </a:r>
          </a:p>
          <a:p>
            <a:pPr lvl="1"/>
            <a:r>
              <a:rPr lang="en-US" dirty="0" smtClean="0"/>
              <a:t>Causes (events or general conditions)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Leaders or groups</a:t>
            </a:r>
          </a:p>
          <a:p>
            <a:pPr lvl="1"/>
            <a:r>
              <a:rPr lang="en-US" dirty="0" smtClean="0"/>
              <a:t>How did they try to achieve their goal?</a:t>
            </a:r>
          </a:p>
          <a:p>
            <a:pPr lvl="1"/>
            <a:r>
              <a:rPr lang="en-US" dirty="0" smtClean="0"/>
              <a:t>What new legislation, amendments, court cases?</a:t>
            </a:r>
          </a:p>
          <a:p>
            <a:pPr lvl="1"/>
            <a:r>
              <a:rPr lang="en-US" dirty="0" smtClean="0"/>
              <a:t>Muckraker</a:t>
            </a:r>
          </a:p>
          <a:p>
            <a:pPr lvl="2"/>
            <a:r>
              <a:rPr lang="en-US" dirty="0"/>
              <a:t>A muckraker is a journalist who publishes information for the world to see…there is one for each</a:t>
            </a:r>
            <a:endParaRPr lang="en-US" sz="1200" b="1" dirty="0"/>
          </a:p>
          <a:p>
            <a:pPr lvl="3"/>
            <a:r>
              <a:rPr lang="en-US" dirty="0"/>
              <a:t>If I had put local politics on here then Lincoln Steffens would be the name of the muckraker and Shame of the Cities is his </a:t>
            </a:r>
            <a:r>
              <a:rPr lang="en-US" dirty="0" smtClean="0"/>
              <a:t>book</a:t>
            </a:r>
          </a:p>
          <a:p>
            <a:pPr lvl="1"/>
            <a:r>
              <a:rPr lang="en-US" sz="1600" dirty="0" smtClean="0"/>
              <a:t>How effective was your reform in the time period?</a:t>
            </a:r>
            <a:endParaRPr lang="en-US" sz="1600" dirty="0"/>
          </a:p>
          <a:p>
            <a:pPr lvl="1"/>
            <a:r>
              <a:rPr lang="en-US" dirty="0" smtClean="0"/>
              <a:t>3 images (hand drawn or printed)</a:t>
            </a:r>
          </a:p>
          <a:p>
            <a:r>
              <a:rPr lang="en-US" dirty="0" smtClean="0"/>
              <a:t>Stick to the time period (1890-1920)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Binders are due Jan 10-11</a:t>
            </a:r>
          </a:p>
          <a:p>
            <a:endParaRPr lang="en-US" dirty="0"/>
          </a:p>
          <a:p>
            <a:r>
              <a:rPr lang="en-US" dirty="0" smtClean="0"/>
              <a:t>Binder pages should be in correct tabs and in correct order</a:t>
            </a:r>
          </a:p>
          <a:p>
            <a:endParaRPr lang="en-US" dirty="0"/>
          </a:p>
          <a:p>
            <a:r>
              <a:rPr lang="en-US" dirty="0" smtClean="0"/>
              <a:t>No late binders or regrades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876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376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Warm Up</vt:lpstr>
      <vt:lpstr>Agenda and Announcements</vt:lpstr>
      <vt:lpstr>Gilded Age DBQ</vt:lpstr>
      <vt:lpstr>Period 7: 1898-1945</vt:lpstr>
      <vt:lpstr>What was up with the Gilded Age?</vt:lpstr>
      <vt:lpstr>Triangle Shirt Waist Factory Fire</vt:lpstr>
      <vt:lpstr>Progressive Reforms</vt:lpstr>
      <vt:lpstr>Binder Check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Costantini, Genevieve C.</dc:creator>
  <cp:lastModifiedBy>Costantini, Genevieve C.</cp:lastModifiedBy>
  <cp:revision>17</cp:revision>
  <dcterms:created xsi:type="dcterms:W3CDTF">2018-01-02T19:00:40Z</dcterms:created>
  <dcterms:modified xsi:type="dcterms:W3CDTF">2018-01-02T20:38:35Z</dcterms:modified>
</cp:coreProperties>
</file>