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56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521C9-C8B0-4D03-BC02-F541E265C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86683-2F63-4BFF-B704-59F63BAAA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41323-679B-4520-9D7D-4FE623BE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D7971-F6AD-4D40-BA4E-1C5BCA49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A05AC-949C-41F1-A5D4-788253EB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4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3C31C-7EB0-4310-8065-64EC984A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4A28CE-03CA-41DE-88C2-B685BD0DA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40170-EAFD-455E-AEB1-8616FC01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5E1CA-2C69-4793-958A-4A7F15819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FC16A-A41B-4220-9D59-9059FC60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374495-09D9-465D-9C9D-8337AC60F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6F6FC-0A91-4224-B2C4-25C0FEBFC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C2D86-9D98-4AB5-8925-FAAEE62A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F4EDD-1730-4D3E-808C-4110CDEA2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DD4C-2653-4BF2-BFD2-1D93C9C65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3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EC9E2-6467-4BF2-8A7A-4D7C8179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7F35B-2B79-4CB2-920D-08A50A423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A9475-F874-49D5-91A3-5D7FEDB48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8486F-3902-40D2-B505-1798D2E2D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CDFE2-8294-40EC-B0E6-12BCF997A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2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5D1D3-74A3-4693-858D-9300592DE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301FD-7434-41E6-BEBF-C38C7AC50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ADE80-C3DE-4DA7-9F87-AA66BD717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8F2D4-489C-4CCD-B976-7E42FC99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36C0-87C9-49E2-B2F8-1691B02F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64E70-064C-4E54-8612-09FC2050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9FA29-9D85-43FA-8952-91231D708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589E6-AD90-4443-9C03-906BADAB7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FD537-2BD2-4410-A1A9-A67DFE7A7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37A10-F85A-4EC8-B55E-12839EF53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EC713-FD7C-45C0-AF66-2B991E71F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0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4C13-145A-43BE-8033-F0CD5A4E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8D336-183D-4580-9E95-474B0DC12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77E5B-00A1-4733-8F2B-60FDF7694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BBA9CE-BE5B-486C-8E55-A6BC0C73B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0897EE-BDF4-4D3F-B784-E1D35143D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A4ED5-AACF-4743-AA61-A4E508779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91D2E9-8860-440E-8B31-69D429BC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79DF5C-FB02-4FAD-AFC5-9D64E8C9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6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DF43E-C92F-4411-91CE-D131AD696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F4A7E1-023C-4779-B02C-88512B7FC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101BC5-AE23-4E64-8B49-C16B991A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A8492-454D-4919-985D-6E484415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0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21734E-F9A5-4DD6-8D28-8A64BB42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056579-1ED4-4F02-AD9C-5B7D081F5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698E9-9068-4440-A7F4-58F6A376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5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3CD96-D76A-48C7-969B-05A1F410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68859-74E2-4BF6-9904-D47D36B24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F930E-0438-4870-95A6-0832950C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C7967-245A-477B-8772-72F88D64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C4A18-D2A1-4A1C-B64F-ACE8D309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68D81-BDE9-460E-95C1-7B9C0F77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A6CA6-8794-47EC-B610-274FB9138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A2017F-71A1-4F06-ADE4-A71F00D09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537C3-72BE-4617-95E3-C6158F14A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B1596-2EB2-44F4-B8CE-A99C3518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657CF-9398-42E7-ADC8-BB0BAE0E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09B9D-BA39-4B22-82BC-F6D1308DE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5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5BD000-70D9-437B-A8A0-1C6C5491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9264F-519E-44FF-8A6B-B59A6E657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3774F-BC46-43F2-B1DF-9753CA7CD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2E57-43CE-4267-A56B-C310B0A06B3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13C13-872B-493E-B396-8CB135197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8AE0D-E40A-4479-9C29-F59BD1BD4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7B5A9-6482-4BD2-8771-557A99B5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6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436F7-918A-4156-98F8-3ED0DC1C2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904F1-7484-4518-992E-D8BE9CF85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Grab the Unit 3 ID’s from my desk</a:t>
            </a:r>
          </a:p>
          <a:p>
            <a:endParaRPr lang="en-US" dirty="0"/>
          </a:p>
          <a:p>
            <a:r>
              <a:rPr lang="en-US" dirty="0"/>
              <a:t>Put up your phones</a:t>
            </a:r>
          </a:p>
          <a:p>
            <a:endParaRPr lang="en-US" dirty="0"/>
          </a:p>
          <a:p>
            <a:r>
              <a:rPr lang="en-US" dirty="0"/>
              <a:t>Sit in your assigned seat</a:t>
            </a:r>
          </a:p>
          <a:p>
            <a:endParaRPr lang="en-US" dirty="0"/>
          </a:p>
          <a:p>
            <a:r>
              <a:rPr lang="en-US" dirty="0"/>
              <a:t>I’m going to talk about the presidents project after the bell rings, so you and your group, what questions do you have?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6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C34B-C4C2-4E93-993B-A38F94693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Presidents Project---Oct 16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4AA6D-B69F-4025-B1D7-B883547647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each president, write a 2 page, typed, double spaced, 12 </a:t>
            </a:r>
            <a:r>
              <a:rPr lang="en-US" dirty="0" err="1"/>
              <a:t>pt</a:t>
            </a:r>
            <a:r>
              <a:rPr lang="en-US" dirty="0"/>
              <a:t> font with the following information:</a:t>
            </a:r>
          </a:p>
          <a:p>
            <a:pPr lvl="1"/>
            <a:r>
              <a:rPr lang="en-US" dirty="0"/>
              <a:t>Years served/political party/VP</a:t>
            </a:r>
          </a:p>
          <a:p>
            <a:pPr lvl="1"/>
            <a:r>
              <a:rPr lang="en-US" dirty="0"/>
              <a:t>Election issues</a:t>
            </a:r>
          </a:p>
          <a:p>
            <a:pPr lvl="1"/>
            <a:r>
              <a:rPr lang="en-US" dirty="0"/>
              <a:t>Domestic issues and how they impacted the </a:t>
            </a:r>
            <a:r>
              <a:rPr lang="en-US" dirty="0" err="1"/>
              <a:t>Prez</a:t>
            </a:r>
            <a:endParaRPr lang="en-US" dirty="0"/>
          </a:p>
          <a:p>
            <a:pPr lvl="1"/>
            <a:r>
              <a:rPr lang="en-US" dirty="0"/>
              <a:t>Foreign issues and how they impacted the </a:t>
            </a:r>
            <a:r>
              <a:rPr lang="en-US" dirty="0" err="1"/>
              <a:t>prez</a:t>
            </a:r>
            <a:endParaRPr lang="en-US" dirty="0"/>
          </a:p>
          <a:p>
            <a:pPr lvl="1"/>
            <a:r>
              <a:rPr lang="en-US" dirty="0"/>
              <a:t>Laws and court cases during presidency</a:t>
            </a:r>
          </a:p>
          <a:p>
            <a:pPr lvl="1"/>
            <a:r>
              <a:rPr lang="en-US" dirty="0"/>
              <a:t>Social movements/issues/reforms</a:t>
            </a:r>
          </a:p>
          <a:p>
            <a:pPr lvl="1"/>
            <a:r>
              <a:rPr lang="en-US" dirty="0"/>
              <a:t>Grade the </a:t>
            </a:r>
            <a:r>
              <a:rPr lang="en-US" dirty="0" err="1"/>
              <a:t>presidet</a:t>
            </a:r>
            <a:r>
              <a:rPr lang="en-US" dirty="0"/>
              <a:t> (A-F) and explain how effective he was as a leader</a:t>
            </a:r>
          </a:p>
          <a:p>
            <a:pPr lvl="1"/>
            <a:r>
              <a:rPr lang="en-US" dirty="0"/>
              <a:t>Rank each president in that group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EF1867-41E3-4A35-805E-1ABFF76D46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George Washington</a:t>
            </a:r>
          </a:p>
          <a:p>
            <a:r>
              <a:rPr lang="en-US" dirty="0"/>
              <a:t>John Adams</a:t>
            </a:r>
          </a:p>
          <a:p>
            <a:r>
              <a:rPr lang="en-US" dirty="0"/>
              <a:t>Thomas Jefferson</a:t>
            </a:r>
          </a:p>
          <a:p>
            <a:r>
              <a:rPr lang="en-US" dirty="0"/>
              <a:t>James Madison</a:t>
            </a:r>
          </a:p>
        </p:txBody>
      </p:sp>
    </p:spTree>
    <p:extLst>
      <p:ext uri="{BB962C8B-B14F-4D97-AF65-F5344CB8AC3E}">
        <p14:creationId xmlns:p14="http://schemas.microsoft.com/office/powerpoint/2010/main" val="368203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FEADB-40D2-4072-82B9-6717F1FAA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Washington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9B88E9-2295-46CF-BFB5-63CC76872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Served as 1789---technically he didn’t have a political party, but is often cited as a Federalist---his VP was John Adams</a:t>
            </a:r>
          </a:p>
          <a:p>
            <a:r>
              <a:rPr lang="en-US" dirty="0"/>
              <a:t> He didn’t have election issues, but he did have to figure out how to build a nation in the framework of the Constitution</a:t>
            </a:r>
          </a:p>
          <a:p>
            <a:r>
              <a:rPr lang="en-US" dirty="0"/>
              <a:t>Domestic issue: Whiskey Rebellion</a:t>
            </a:r>
          </a:p>
          <a:p>
            <a:r>
              <a:rPr lang="en-US" dirty="0"/>
              <a:t>Foreign issue: French Revolution</a:t>
            </a:r>
          </a:p>
          <a:p>
            <a:r>
              <a:rPr lang="en-US" dirty="0"/>
              <a:t>Laws/courts: Judiciary Act of 1789---creates the supreme court and lower courts</a:t>
            </a:r>
          </a:p>
          <a:p>
            <a:r>
              <a:rPr lang="en-US" dirty="0"/>
              <a:t>Social movements (things dealing with women, slaves, native </a:t>
            </a:r>
            <a:r>
              <a:rPr lang="en-US" dirty="0" err="1"/>
              <a:t>americans</a:t>
            </a:r>
            <a:r>
              <a:rPr lang="en-US" dirty="0"/>
              <a:t>)---Northwest Indian War or slave trade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8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238A4-4363-41E8-AA7C-5916DA91D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4AE87-188F-43EB-9CE1-AE070DC82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  <a:p>
            <a:pPr lvl="1"/>
            <a:r>
              <a:rPr lang="en-US" dirty="0"/>
              <a:t>Discuss presidents project</a:t>
            </a:r>
          </a:p>
          <a:p>
            <a:pPr lvl="1"/>
            <a:r>
              <a:rPr lang="en-US" dirty="0"/>
              <a:t>French and Indian War DBQ</a:t>
            </a:r>
          </a:p>
          <a:p>
            <a:pPr lvl="1"/>
            <a:r>
              <a:rPr lang="en-US" dirty="0"/>
              <a:t>American Revolution causes/events</a:t>
            </a:r>
          </a:p>
          <a:p>
            <a:r>
              <a:rPr lang="en-US" dirty="0"/>
              <a:t>Announcements</a:t>
            </a:r>
          </a:p>
          <a:p>
            <a:pPr lvl="1"/>
            <a:r>
              <a:rPr lang="en-US" dirty="0"/>
              <a:t>Unit 3 Assessment, ID’s, reading notes due October 12/13</a:t>
            </a:r>
          </a:p>
          <a:p>
            <a:pPr lvl="1"/>
            <a:r>
              <a:rPr lang="en-US" dirty="0"/>
              <a:t>Binder check for Units 1, 2, and 3 is October 9/10</a:t>
            </a:r>
          </a:p>
        </p:txBody>
      </p:sp>
    </p:spTree>
    <p:extLst>
      <p:ext uri="{BB962C8B-B14F-4D97-AF65-F5344CB8AC3E}">
        <p14:creationId xmlns:p14="http://schemas.microsoft.com/office/powerpoint/2010/main" val="220815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2285-77B7-46FB-BA88-9EFDF1B6C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3: 1754-1800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FB0305-128E-4AEA-B6F1-ED97AECE71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French and Indian War-President Adams</a:t>
            </a:r>
          </a:p>
        </p:txBody>
      </p:sp>
    </p:spTree>
    <p:extLst>
      <p:ext uri="{BB962C8B-B14F-4D97-AF65-F5344CB8AC3E}">
        <p14:creationId xmlns:p14="http://schemas.microsoft.com/office/powerpoint/2010/main" val="256444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7A3F6-66AA-4942-8751-152D4864E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and Indian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39E1-5A40-4862-922B-C91301770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have read the documents for homework</a:t>
            </a:r>
          </a:p>
          <a:p>
            <a:endParaRPr lang="en-US" dirty="0"/>
          </a:p>
          <a:p>
            <a:r>
              <a:rPr lang="en-US" dirty="0"/>
              <a:t>As a group you need to analyze the documents I have a sheet to help you do just that</a:t>
            </a:r>
          </a:p>
        </p:txBody>
      </p:sp>
    </p:spTree>
    <p:extLst>
      <p:ext uri="{BB962C8B-B14F-4D97-AF65-F5344CB8AC3E}">
        <p14:creationId xmlns:p14="http://schemas.microsoft.com/office/powerpoint/2010/main" val="2918275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F6DBA-6310-41F9-8A4F-05F5C764E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Revolution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A1FC2-4C5A-420A-8DAB-F0E526F5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There are 40 events/people</a:t>
            </a:r>
          </a:p>
          <a:p>
            <a:endParaRPr lang="en-US" dirty="0"/>
          </a:p>
          <a:p>
            <a:r>
              <a:rPr lang="en-US" dirty="0"/>
              <a:t>Individually and by test day</a:t>
            </a:r>
          </a:p>
          <a:p>
            <a:pPr lvl="1"/>
            <a:r>
              <a:rPr lang="en-US" dirty="0"/>
              <a:t>Find a specific date as you can for each (most will have a month/day/year)</a:t>
            </a:r>
          </a:p>
          <a:p>
            <a:pPr lvl="1"/>
            <a:r>
              <a:rPr lang="en-US" dirty="0"/>
              <a:t>Create a definition or explanation</a:t>
            </a:r>
          </a:p>
          <a:p>
            <a:pPr lvl="1"/>
            <a:r>
              <a:rPr lang="en-US" dirty="0"/>
              <a:t>Describe how this event is significant to the cause of the war or is important during the war</a:t>
            </a:r>
          </a:p>
          <a:p>
            <a:r>
              <a:rPr lang="en-US" dirty="0"/>
              <a:t>Everything must be in your own words</a:t>
            </a:r>
          </a:p>
          <a:p>
            <a:r>
              <a:rPr lang="en-US" dirty="0"/>
              <a:t>Even one example of copying and pasting from the internet or from another student will receive a zero</a:t>
            </a:r>
          </a:p>
          <a:p>
            <a:r>
              <a:rPr lang="en-US" dirty="0"/>
              <a:t>This is the only class time I’ll give you for this</a:t>
            </a:r>
          </a:p>
          <a:p>
            <a:r>
              <a:rPr lang="en-US" dirty="0"/>
              <a:t>Get to work-------------------- go team</a:t>
            </a:r>
          </a:p>
        </p:txBody>
      </p:sp>
    </p:spTree>
    <p:extLst>
      <p:ext uri="{BB962C8B-B14F-4D97-AF65-F5344CB8AC3E}">
        <p14:creationId xmlns:p14="http://schemas.microsoft.com/office/powerpoint/2010/main" val="554143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414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Warm Up</vt:lpstr>
      <vt:lpstr>Presidents Project---Oct 16</vt:lpstr>
      <vt:lpstr>Washington Example</vt:lpstr>
      <vt:lpstr>Agenda and Announcements</vt:lpstr>
      <vt:lpstr>Unit 3: 1754-1800</vt:lpstr>
      <vt:lpstr>French and Indian </vt:lpstr>
      <vt:lpstr>American Revolution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Costantini</dc:creator>
  <cp:lastModifiedBy>Genevieve Costantini</cp:lastModifiedBy>
  <cp:revision>13</cp:revision>
  <dcterms:created xsi:type="dcterms:W3CDTF">2017-09-27T15:03:55Z</dcterms:created>
  <dcterms:modified xsi:type="dcterms:W3CDTF">2017-09-28T10:31:09Z</dcterms:modified>
</cp:coreProperties>
</file>