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0D68-33B2-4CB0-B216-32ECFA54C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1FB08-ECF0-466B-8FD1-E76B17EF5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9C40-8979-4B1E-9BA8-410FB236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C6DE2-FE34-467A-A664-063029DF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51C0D-129D-48DD-A4E2-BD141048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4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0D30E-7CD9-4A4A-80B3-A73AE46C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0F25E-5583-4FAF-B265-4B6069E9C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C35B7-71D5-4181-BD1E-EC5B3F26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9F64-3341-4BF2-A430-16992DAF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7BED2-75A0-4D0A-B5B8-AB91E8E2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A3AB3-D4CC-4FF1-8DF6-8B8947273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37B46-170F-498B-94CC-1D42BEA2F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524C-F874-483C-BED2-7C303B69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93962-ECD7-4CC6-9C13-0F704C93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3A85-558C-49DF-929D-6D0B11CA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4124-9F6E-4FBB-92C4-6A2733A6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21979-5116-4FA8-9A20-32C81A8DD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358E7-4E5A-40A0-B985-EAF8D7C3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21D2-D4B2-4647-BF62-96B599A0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279D0-AE86-4FC8-ADCA-843CE59D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7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5431-C7F1-4E54-B419-9CF80495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E1367-A9D2-4547-9257-5D0B308BE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46B45-8CF2-4910-8F34-55A6736C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0F886-8D52-4328-87D9-2665E02E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BF84D-418B-40FA-B9A7-154D5014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090F-E7C3-4911-951F-95521942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FED3B-C7A2-47C3-B52C-D536883D2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BC36D-1151-4A4A-8262-75E6CB812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82448-C43C-44C5-8BBF-DE9B4AB54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3AEA-7C1E-42C8-A65F-F170A1B0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928D3-6EA3-4D96-B388-7DA02ACC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6788-D247-4322-8ABC-A3D3B367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8F710-E874-4475-8C94-2348C7875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37C15-C159-4126-B168-CD53ABBD7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74B22-5001-49A1-A2F4-B97A50591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59F75-C032-45CC-B485-C9FA653D8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E9A58-B5C9-42D7-86EB-FFA7A2BF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B99BE-2183-4BC5-A9DF-B989A015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9F689-F978-47F0-8224-7BEE90EC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3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A601-8D08-42BB-9F78-4FB3FF86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F4B26-D1A4-4678-8FB2-198314D6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79B45-8A88-4C92-8E5B-B020B38C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2EF3B-9EC6-4367-98F9-C44F6D47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4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7FAAC-C9E5-4ABA-80D1-8A367CE4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06E93-5535-4FD9-941A-D0154528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B4024-68D8-48D9-8DAF-454EE698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5006D-1CDF-431F-BF43-4C2DC984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335BC-97C6-48CA-B2E8-F18F92574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65138-9EE4-4761-9C9A-EC39458B5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4C7BC-ACE1-4623-B349-A38AA330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C8A33-C91E-42FE-804F-A02DB41B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ECA5D-0B56-4C1E-86C7-8F58D92B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ED81-B948-45CE-8B29-9E2F42BD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B2F9F-C08B-4A77-AEB2-9141BE2C7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1C6BC-B281-48C8-A56C-FF588B5EE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17676-B11E-44E7-9258-8B9F7EFE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D4456-2E4F-4C42-ACD5-52493169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7044-0435-462F-A61A-AEE6FC57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91F1B-F381-4D27-99AE-83CDD1C9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43204-C322-4C1C-A72B-5B49F0F13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7CCB7-7AE7-4F5B-A010-0C929BC99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C3E8-8AB0-41AB-9FA5-6CAD260A79C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B4919-C3C8-4C18-A29E-36770BCC4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D61AE-6CDC-43F6-B001-637ECDDE8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8FBC-9EFC-47D1-9EC0-59AF097D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6KShfAyN-wa_UM&amp;tbnid=BaT55e6DYXxyvM:&amp;ved=0CAUQjRw&amp;url=http://www.allvoices.com/contributed-news/8351870-march-2nd-it-happened-on-this-day-in-history&amp;ei=jwUZUvDTHZTJ4AOlioD4CA&amp;bvm=bv.51156542,d.dmg&amp;psig=AFQjCNE-oMOOgQ3lGlZHKQkmvKoTrZSx9Q&amp;ust=137745792480194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/url?sa=i&amp;rct=j&amp;q=&amp;esrc=s&amp;frm=1&amp;source=images&amp;cd=&amp;cad=rja&amp;docid=11d7CW1VceSx7M&amp;tbnid=Hgw-aY6Tt0UYsM:&amp;ved=0CAUQjRw&amp;url=http://www.sportslogos.net/logo.php?id=qtbe52tif0ar2e0kyvhj&amp;ei=bZEjUpnMDO6t4AP1zIDYBA&amp;bvm=bv.51495398,d.cWc&amp;psig=AFQjCNHk6REFRZQxxAF5bM4ci_7Om047fQ&amp;ust=1378149093070524" TargetMode="External"/><Relationship Id="rId4" Type="http://schemas.openxmlformats.org/officeDocument/2006/relationships/hyperlink" Target="http://www.google.com/url?sa=i&amp;rct=j&amp;q=&amp;esrc=s&amp;frm=1&amp;source=images&amp;cd=&amp;cad=rja&amp;docid=hY9rTN-v9mTGCM&amp;tbnid=GrD1i06gr8oPUM:&amp;ved=0CAUQjRw&amp;url=http://www.theesportsblog.com/2012/04/virginia-tech-press-conference-4pm-what-is-it/&amp;ei=VJEjUvuPAoTk4AP09IDwDQ&amp;bvm=bv.51495398,d.cWc&amp;psig=AFQjCNEYq0aTMIT9UQPR282cZIGmz9AxUA&amp;ust=137814906743138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hscostantini@cms.k12.nc.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7A71-F663-4423-A98B-0D454AA1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19636-944D-46DE-9D42-B86C82DDA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1958656"/>
          </a:xfrm>
        </p:spPr>
        <p:txBody>
          <a:bodyPr>
            <a:normAutofit fontScale="92500"/>
          </a:bodyPr>
          <a:lstStyle/>
          <a:p>
            <a:r>
              <a:rPr lang="en-US" dirty="0"/>
              <a:t>Please grab your syllabus, the paper folded in half, and your favorite color marker</a:t>
            </a:r>
          </a:p>
          <a:p>
            <a:r>
              <a:rPr lang="en-US" dirty="0"/>
              <a:t>Find your name on the desk</a:t>
            </a:r>
          </a:p>
          <a:p>
            <a:r>
              <a:rPr lang="en-US" dirty="0"/>
              <a:t>Create a name plate on the paper folded in half based on this 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D7BC04-2DE7-4887-8297-3BB090056B8A}"/>
              </a:ext>
            </a:extLst>
          </p:cNvPr>
          <p:cNvSpPr txBox="1"/>
          <p:nvPr/>
        </p:nvSpPr>
        <p:spPr>
          <a:xfrm>
            <a:off x="3922644" y="4691270"/>
            <a:ext cx="46959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Name</a:t>
            </a:r>
          </a:p>
          <a:p>
            <a:r>
              <a:rPr lang="en-US" dirty="0"/>
              <a:t>(please write it big so I can see it from the front)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34EDCA-1EB5-47D2-8C45-6997FDFF93B3}"/>
              </a:ext>
            </a:extLst>
          </p:cNvPr>
          <p:cNvSpPr txBox="1"/>
          <p:nvPr/>
        </p:nvSpPr>
        <p:spPr>
          <a:xfrm>
            <a:off x="1639172" y="3614607"/>
            <a:ext cx="3570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Top left corner:</a:t>
            </a:r>
          </a:p>
          <a:p>
            <a:r>
              <a:rPr lang="en-US" dirty="0"/>
              <a:t>What do you want to be </a:t>
            </a:r>
          </a:p>
          <a:p>
            <a:r>
              <a:rPr lang="en-US" dirty="0"/>
              <a:t>remembered for doing or for being?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5D0FE5-707B-43B6-B958-443241BA8331}"/>
              </a:ext>
            </a:extLst>
          </p:cNvPr>
          <p:cNvSpPr txBox="1"/>
          <p:nvPr/>
        </p:nvSpPr>
        <p:spPr>
          <a:xfrm>
            <a:off x="8618610" y="3614607"/>
            <a:ext cx="1764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Top right corner:</a:t>
            </a:r>
          </a:p>
          <a:p>
            <a:r>
              <a:rPr lang="en-US" dirty="0"/>
              <a:t>Favorite food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E7E5F9-DE43-4148-A67E-9A3617D2445A}"/>
              </a:ext>
            </a:extLst>
          </p:cNvPr>
          <p:cNvSpPr txBox="1"/>
          <p:nvPr/>
        </p:nvSpPr>
        <p:spPr>
          <a:xfrm>
            <a:off x="1762539" y="5677624"/>
            <a:ext cx="3447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Bottom left corner:</a:t>
            </a:r>
          </a:p>
          <a:p>
            <a:r>
              <a:rPr lang="en-US" dirty="0"/>
              <a:t>Hobby or something you like doing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D01F8F-EE59-4923-B8C9-05B06F630B30}"/>
              </a:ext>
            </a:extLst>
          </p:cNvPr>
          <p:cNvSpPr txBox="1"/>
          <p:nvPr/>
        </p:nvSpPr>
        <p:spPr>
          <a:xfrm>
            <a:off x="8514910" y="5746845"/>
            <a:ext cx="2676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Bottom right corner:</a:t>
            </a:r>
          </a:p>
          <a:p>
            <a:r>
              <a:rPr lang="en-US" dirty="0"/>
              <a:t>Favorite place in the world</a:t>
            </a:r>
          </a:p>
        </p:txBody>
      </p:sp>
    </p:spTree>
    <p:extLst>
      <p:ext uri="{BB962C8B-B14F-4D97-AF65-F5344CB8AC3E}">
        <p14:creationId xmlns:p14="http://schemas.microsoft.com/office/powerpoint/2010/main" val="167802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423-9BBD-4495-B8C6-1167BBDD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Ordeal by </a:t>
            </a:r>
            <a:r>
              <a:rPr lang="en-US" dirty="0" err="1"/>
              <a:t>Cheque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9E771-FCD9-43DB-BB82-CEB76BF0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seat mate are going to “do history”</a:t>
            </a:r>
          </a:p>
          <a:p>
            <a:endParaRPr lang="en-US" dirty="0"/>
          </a:p>
          <a:p>
            <a:r>
              <a:rPr lang="en-US" dirty="0"/>
              <a:t>I’ll give you a series of checks written by the Lawrence Exeter Sr and Jr</a:t>
            </a:r>
          </a:p>
          <a:p>
            <a:endParaRPr lang="en-US" dirty="0"/>
          </a:p>
          <a:p>
            <a:r>
              <a:rPr lang="en-US" dirty="0"/>
              <a:t>Create a story using the </a:t>
            </a:r>
            <a:r>
              <a:rPr lang="en-US" dirty="0" err="1"/>
              <a:t>cheques</a:t>
            </a:r>
            <a:r>
              <a:rPr lang="en-US" dirty="0"/>
              <a:t> as evidence</a:t>
            </a:r>
          </a:p>
          <a:p>
            <a:endParaRPr lang="en-US" dirty="0"/>
          </a:p>
          <a:p>
            <a:r>
              <a:rPr lang="en-US" dirty="0"/>
              <a:t>Let’s take a look together at the first 3 </a:t>
            </a:r>
          </a:p>
        </p:txBody>
      </p:sp>
    </p:spTree>
    <p:extLst>
      <p:ext uri="{BB962C8B-B14F-4D97-AF65-F5344CB8AC3E}">
        <p14:creationId xmlns:p14="http://schemas.microsoft.com/office/powerpoint/2010/main" val="199303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g3.allvoices.com/thumbs/image/609/480/74284213-history.jpg">
            <a:hlinkClick r:id="rId2"/>
            <a:extLst>
              <a:ext uri="{FF2B5EF4-FFF2-40B4-BE49-F238E27FC236}">
                <a16:creationId xmlns:a16="http://schemas.microsoft.com/office/drawing/2014/main" id="{B2DDD645-5049-4CBF-B314-177EB99B4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616" y="11899"/>
            <a:ext cx="8692835" cy="68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74F732-904D-469B-B7AB-08C7EE21D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Finally…history content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201905B-45AB-44F0-8A0F-C571BF9B3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69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9423-29A1-4D4B-A17E-05B0A3AF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47A246-438D-49FA-A481-57D1A28F8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940" y="0"/>
            <a:ext cx="8115300" cy="6925056"/>
          </a:xfrm>
        </p:spPr>
      </p:pic>
    </p:spTree>
    <p:extLst>
      <p:ext uri="{BB962C8B-B14F-4D97-AF65-F5344CB8AC3E}">
        <p14:creationId xmlns:p14="http://schemas.microsoft.com/office/powerpoint/2010/main" val="4224649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A712-1375-4BC9-9F0A-8E51BCB7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Popcorn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93DF4-4AFC-464E-81AE-E7348320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going to some reading together and taking notes together</a:t>
            </a:r>
          </a:p>
          <a:p>
            <a:endParaRPr lang="en-US" dirty="0"/>
          </a:p>
          <a:p>
            <a:r>
              <a:rPr lang="en-US" dirty="0"/>
              <a:t>So, the rules for when we do popcorn reading:</a:t>
            </a:r>
          </a:p>
          <a:p>
            <a:pPr lvl="1"/>
            <a:r>
              <a:rPr lang="en-US" dirty="0"/>
              <a:t>I’ll ask someone to read the first paragraph or two</a:t>
            </a:r>
          </a:p>
          <a:p>
            <a:pPr lvl="1"/>
            <a:r>
              <a:rPr lang="en-US" dirty="0"/>
              <a:t>After they’re done, they’ll pick whoever they want to read</a:t>
            </a:r>
          </a:p>
          <a:p>
            <a:pPr lvl="1"/>
            <a:r>
              <a:rPr lang="en-US" dirty="0"/>
              <a:t>If you don’t know where we are, then you stand until I tell you to sit down</a:t>
            </a:r>
          </a:p>
          <a:p>
            <a:pPr lvl="1"/>
            <a:r>
              <a:rPr lang="en-US" dirty="0"/>
              <a:t>After a paragraph or two, you’ll pick someone else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 might stop and ask you all to jot some notes down or discuss a point</a:t>
            </a:r>
          </a:p>
        </p:txBody>
      </p:sp>
    </p:spTree>
    <p:extLst>
      <p:ext uri="{BB962C8B-B14F-4D97-AF65-F5344CB8AC3E}">
        <p14:creationId xmlns:p14="http://schemas.microsoft.com/office/powerpoint/2010/main" val="288636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1E4F-AB54-43C3-9FF9-F82249E3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fourteen hundred and ninety two…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FC47A4-4A8E-469A-989F-331C94DD8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7" y="1653959"/>
            <a:ext cx="8534400" cy="4814277"/>
          </a:xfrm>
        </p:spPr>
      </p:pic>
    </p:spTree>
    <p:extLst>
      <p:ext uri="{BB962C8B-B14F-4D97-AF65-F5344CB8AC3E}">
        <p14:creationId xmlns:p14="http://schemas.microsoft.com/office/powerpoint/2010/main" val="3385075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B337-9775-41C5-871A-D7753236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Sourcing the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36E9B-01C8-46F2-9A02-D38FF3684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</a:t>
            </a:r>
            <a:r>
              <a:rPr lang="en-US" sz="5400" dirty="0"/>
              <a:t>-historical context</a:t>
            </a:r>
          </a:p>
          <a:p>
            <a:r>
              <a:rPr lang="en-US" sz="5400" b="1" dirty="0"/>
              <a:t>I</a:t>
            </a:r>
            <a:r>
              <a:rPr lang="en-US" sz="5400" dirty="0"/>
              <a:t>-intended audience</a:t>
            </a:r>
          </a:p>
          <a:p>
            <a:r>
              <a:rPr lang="en-US" sz="5400" b="1" dirty="0"/>
              <a:t>P</a:t>
            </a:r>
            <a:r>
              <a:rPr lang="en-US" sz="5400" dirty="0"/>
              <a:t>-authors </a:t>
            </a:r>
            <a:r>
              <a:rPr lang="en-US" sz="5400" b="1" dirty="0"/>
              <a:t>p</a:t>
            </a:r>
            <a:r>
              <a:rPr lang="en-US" sz="5400" dirty="0"/>
              <a:t>urpose</a:t>
            </a:r>
          </a:p>
          <a:p>
            <a:r>
              <a:rPr lang="en-US" sz="5400" b="1" dirty="0"/>
              <a:t>P</a:t>
            </a:r>
            <a:r>
              <a:rPr lang="en-US" sz="5400" dirty="0"/>
              <a:t>-point of view</a:t>
            </a:r>
          </a:p>
        </p:txBody>
      </p:sp>
    </p:spTree>
    <p:extLst>
      <p:ext uri="{BB962C8B-B14F-4D97-AF65-F5344CB8AC3E}">
        <p14:creationId xmlns:p14="http://schemas.microsoft.com/office/powerpoint/2010/main" val="423351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DD5C-5F77-4EE6-8117-CC02ED3E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68897"/>
            <a:ext cx="10515600" cy="1325563"/>
          </a:xfrm>
        </p:spPr>
        <p:txBody>
          <a:bodyPr/>
          <a:lstStyle/>
          <a:p>
            <a:r>
              <a:rPr lang="en-US" dirty="0"/>
              <a:t>Sourcing the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9DE7D-A8E3-4E03-8F63-8428DB86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143000"/>
            <a:ext cx="11140440" cy="5372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So, you and your partner are going to do a little practice with this Christopher Columbus letter</a:t>
            </a:r>
          </a:p>
          <a:p>
            <a:endParaRPr lang="en-US" dirty="0"/>
          </a:p>
          <a:p>
            <a:r>
              <a:rPr lang="en-US" dirty="0"/>
              <a:t>So take some time to read the document</a:t>
            </a:r>
          </a:p>
          <a:p>
            <a:r>
              <a:rPr lang="en-US" dirty="0"/>
              <a:t>Make sure to understand the doc</a:t>
            </a:r>
          </a:p>
          <a:p>
            <a:r>
              <a:rPr lang="en-US" dirty="0"/>
              <a:t>Then create 4 sourcing statements</a:t>
            </a:r>
          </a:p>
          <a:p>
            <a:endParaRPr lang="en-US" dirty="0"/>
          </a:p>
          <a:p>
            <a:r>
              <a:rPr lang="en-US" dirty="0"/>
              <a:t>Remember, you have a sheet AND you have a partner to help</a:t>
            </a:r>
          </a:p>
          <a:p>
            <a:pPr lvl="1"/>
            <a:r>
              <a:rPr lang="en-US" dirty="0"/>
              <a:t>Talking is </a:t>
            </a:r>
            <a:r>
              <a:rPr lang="en-US" u="sng" dirty="0"/>
              <a:t>expected</a:t>
            </a:r>
            <a:r>
              <a:rPr lang="en-US" dirty="0"/>
              <a:t> and </a:t>
            </a:r>
            <a:r>
              <a:rPr lang="en-US" u="sng" dirty="0"/>
              <a:t>encouraged</a:t>
            </a:r>
            <a:r>
              <a:rPr lang="en-US" dirty="0"/>
              <a:t> in this activity</a:t>
            </a:r>
          </a:p>
          <a:p>
            <a:endParaRPr lang="en-US" dirty="0"/>
          </a:p>
          <a:p>
            <a:r>
              <a:rPr lang="en-US" dirty="0"/>
              <a:t>When you’re done, please put it in the bin on my  desk</a:t>
            </a:r>
          </a:p>
          <a:p>
            <a:pPr lvl="1"/>
            <a:r>
              <a:rPr lang="en-US" dirty="0"/>
              <a:t>Grab the sheet from my desk and work on that please</a:t>
            </a:r>
          </a:p>
        </p:txBody>
      </p:sp>
    </p:spTree>
    <p:extLst>
      <p:ext uri="{BB962C8B-B14F-4D97-AF65-F5344CB8AC3E}">
        <p14:creationId xmlns:p14="http://schemas.microsoft.com/office/powerpoint/2010/main" val="559600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E663-ACD3-4856-A653-7E1CAFDC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History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BA9C-3BD9-4CBA-927A-4E2DDB87C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looking to learn about you.</a:t>
            </a:r>
          </a:p>
          <a:p>
            <a:endParaRPr lang="en-US" dirty="0"/>
          </a:p>
          <a:p>
            <a:r>
              <a:rPr lang="en-US" dirty="0"/>
              <a:t>Pick one of the projects that interests you and follow the project description</a:t>
            </a:r>
          </a:p>
          <a:p>
            <a:endParaRPr lang="en-US" dirty="0"/>
          </a:p>
          <a:p>
            <a:r>
              <a:rPr lang="en-US" dirty="0"/>
              <a:t>If you have a question or a possible alternative project, come talk to me</a:t>
            </a:r>
          </a:p>
          <a:p>
            <a:endParaRPr lang="en-US" dirty="0"/>
          </a:p>
          <a:p>
            <a:r>
              <a:rPr lang="en-US" dirty="0"/>
              <a:t>This is due the day 9/6-7</a:t>
            </a:r>
          </a:p>
        </p:txBody>
      </p:sp>
    </p:spTree>
    <p:extLst>
      <p:ext uri="{BB962C8B-B14F-4D97-AF65-F5344CB8AC3E}">
        <p14:creationId xmlns:p14="http://schemas.microsoft.com/office/powerpoint/2010/main" val="278899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30CF-C6EE-4074-82FE-FA9925AF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A3D1A-D252-4DBF-B504-8826B81DC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I’ll introduce myself</a:t>
            </a:r>
          </a:p>
          <a:p>
            <a:pPr lvl="1"/>
            <a:r>
              <a:rPr lang="en-US" dirty="0"/>
              <a:t>Take a look at the syllabus</a:t>
            </a:r>
          </a:p>
          <a:p>
            <a:pPr lvl="1"/>
            <a:r>
              <a:rPr lang="en-US" dirty="0"/>
              <a:t>Look at my website</a:t>
            </a:r>
          </a:p>
          <a:p>
            <a:pPr lvl="1"/>
            <a:r>
              <a:rPr lang="en-US" dirty="0"/>
              <a:t>Set up Remind</a:t>
            </a:r>
          </a:p>
          <a:p>
            <a:pPr lvl="1"/>
            <a:r>
              <a:rPr lang="en-US" dirty="0"/>
              <a:t>Textbook</a:t>
            </a:r>
          </a:p>
          <a:p>
            <a:pPr lvl="1"/>
            <a:r>
              <a:rPr lang="en-US" dirty="0"/>
              <a:t>Ordeal by check</a:t>
            </a:r>
          </a:p>
          <a:p>
            <a:pPr lvl="1"/>
            <a:r>
              <a:rPr lang="en-US" dirty="0"/>
              <a:t>Age of Exploration</a:t>
            </a:r>
          </a:p>
          <a:p>
            <a:pPr lvl="1"/>
            <a:r>
              <a:rPr lang="en-US" dirty="0"/>
              <a:t>Columbus and sourcing</a:t>
            </a:r>
          </a:p>
          <a:p>
            <a:pPr lvl="1"/>
            <a:r>
              <a:rPr lang="en-US" dirty="0"/>
              <a:t>Personal History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Announcements</a:t>
            </a:r>
          </a:p>
          <a:p>
            <a:pPr lvl="1"/>
            <a:r>
              <a:rPr lang="en-US" dirty="0"/>
              <a:t>No announcements yet</a:t>
            </a:r>
          </a:p>
        </p:txBody>
      </p:sp>
    </p:spTree>
    <p:extLst>
      <p:ext uri="{BB962C8B-B14F-4D97-AF65-F5344CB8AC3E}">
        <p14:creationId xmlns:p14="http://schemas.microsoft.com/office/powerpoint/2010/main" val="214782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F656-12EC-4B13-924F-8CF860E03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APUSH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24998-F2EF-46F7-8961-97F504C74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Introductions and European Exploration</a:t>
            </a:r>
          </a:p>
        </p:txBody>
      </p:sp>
    </p:spTree>
    <p:extLst>
      <p:ext uri="{BB962C8B-B14F-4D97-AF65-F5344CB8AC3E}">
        <p14:creationId xmlns:p14="http://schemas.microsoft.com/office/powerpoint/2010/main" val="391254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http://tx.english-ch.com/teacher/shelle/letter%20C.jpg">
            <a:extLst>
              <a:ext uri="{FF2B5EF4-FFF2-40B4-BE49-F238E27FC236}">
                <a16:creationId xmlns:a16="http://schemas.microsoft.com/office/drawing/2014/main" id="{F91EE394-4C40-488E-A3F5-DA377C257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0"/>
          <a:stretch>
            <a:fillRect/>
          </a:stretch>
        </p:blipFill>
        <p:spPr bwMode="auto">
          <a:xfrm>
            <a:off x="0" y="0"/>
            <a:ext cx="179546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9" descr="http://scm-l3.technorati.com/10/08/09/15923/Green-Bay-Packers.jpg">
            <a:extLst>
              <a:ext uri="{FF2B5EF4-FFF2-40B4-BE49-F238E27FC236}">
                <a16:creationId xmlns:a16="http://schemas.microsoft.com/office/drawing/2014/main" id="{7DFCB4AE-5411-49B9-9C02-84F591F80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23431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1">
            <a:extLst>
              <a:ext uri="{FF2B5EF4-FFF2-40B4-BE49-F238E27FC236}">
                <a16:creationId xmlns:a16="http://schemas.microsoft.com/office/drawing/2014/main" id="{99109217-7062-4513-8055-C2CCC604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203994"/>
            <a:ext cx="5035550" cy="1155700"/>
          </a:xfrm>
        </p:spPr>
        <p:txBody>
          <a:bodyPr/>
          <a:lstStyle/>
          <a:p>
            <a:r>
              <a:rPr lang="en-US" altLang="en-US" sz="7250" b="1">
                <a:latin typeface="Arial" panose="020B0604020202020204" pitchFamily="34" charset="0"/>
                <a:cs typeface="Arial" panose="020B0604020202020204" pitchFamily="34" charset="0"/>
              </a:rPr>
              <a:t>Ms. C…</a:t>
            </a:r>
          </a:p>
        </p:txBody>
      </p:sp>
      <p:sp>
        <p:nvSpPr>
          <p:cNvPr id="6149" name="Content Placeholder 2">
            <a:extLst>
              <a:ext uri="{FF2B5EF4-FFF2-40B4-BE49-F238E27FC236}">
                <a16:creationId xmlns:a16="http://schemas.microsoft.com/office/drawing/2014/main" id="{F9C9186A-CE68-454E-A4FE-9EA9C97A2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963" y="2740025"/>
            <a:ext cx="8915400" cy="4273550"/>
          </a:xfrm>
        </p:spPr>
        <p:txBody>
          <a:bodyPr/>
          <a:lstStyle/>
          <a:p>
            <a:r>
              <a:rPr lang="en-US" altLang="en-US" dirty="0"/>
              <a:t>My 3</a:t>
            </a:r>
            <a:r>
              <a:rPr lang="en-US" altLang="en-US" baseline="30000" dirty="0"/>
              <a:t>rd</a:t>
            </a:r>
            <a:r>
              <a:rPr lang="en-US" altLang="en-US" dirty="0"/>
              <a:t> year at Independence and 7</a:t>
            </a:r>
            <a:r>
              <a:rPr lang="en-US" altLang="en-US" baseline="30000" dirty="0"/>
              <a:t>th</a:t>
            </a:r>
            <a:r>
              <a:rPr lang="en-US" altLang="en-US" dirty="0"/>
              <a:t> year teaching</a:t>
            </a:r>
          </a:p>
          <a:p>
            <a:r>
              <a:rPr lang="en-US" altLang="en-US" dirty="0"/>
              <a:t>I’m a twin</a:t>
            </a:r>
          </a:p>
          <a:p>
            <a:r>
              <a:rPr lang="en-US" altLang="en-US" dirty="0"/>
              <a:t>Graduated from Virginia Tech with a Bachelor of Arts history degree and Masters in Education/Curriculum</a:t>
            </a:r>
          </a:p>
          <a:p>
            <a:r>
              <a:rPr lang="en-US" altLang="en-US" dirty="0"/>
              <a:t>I moved 8 times by the time I turned 18</a:t>
            </a:r>
          </a:p>
          <a:p>
            <a:endParaRPr lang="en-US" altLang="en-US" dirty="0"/>
          </a:p>
        </p:txBody>
      </p:sp>
      <p:sp>
        <p:nvSpPr>
          <p:cNvPr id="6150" name="AutoShape 2" descr="data:image/jpeg;base64,/9j/4AAQSkZJRgABAQAAAQABAAD/2wCEAAkGBxQQEhMUExMUFRUWGBgWFhgUFxgbGhgYHxwXGRUgFxkaHSggGB0lHRcXITEtJSkrMC4uHCAzODMsNygtLisBCgoKDg0OGxAQGzQkICQsLC4tLDQsLC00Miw0LC0sLzAsLC01LCwsNjQ0LDQ0LywsLCwvLDQvNC4sLCwsLCwsLP/AABEIAMIBAwMBEQACEQEDEQH/xAAcAAEAAQUBAQAAAAAAAAAAAAAABwIDBAUGAQj/xABGEAABAwEFBAUIBwcDBAMAAAABAAIDEQQFEiExBkFRYQcTInGBFBcjMkKRodFSZHKTscHSU2KCkqPh8BVDojNz0/FUwuL/xAAaAQEAAgMBAAAAAAAAAAAAAAAABAUBAgMG/8QAOhEAAgECAwMKBgICAQQDAAAAAAECAxEEITESQZEFE1FhcaGxwdHwFBUiU4HhMlJC8WIjJDOiNHKC/9oADAMBAAIRAxEAPwCNl0PZBAEAQBAEAQBAEAQBAEAQBACaIG0ldlGMnQe/L+6HPbk/4rjkesdXUU7/AMuKG0ZX1VipDYIAgCAIAgCAIAgCAIAgCAIAgCAIAgCAIAgCAIAgCAIAgCAICmR+EVP+cENZzUI7TLcba5uzNaU3N5D4ZrByhG/1T16Ny6v2XXGmZWTs2krs2l5bM2uCCOeazPZBIQA95aCK+riZXE2u7EB+C1uQI4+lVqKmlk978vaNRGcy07sx3H/1+C2JcG1Jwe7NdhcQ6hAEAQBAEAQBAEAQBAEAQBAEAQBAEAQBAEAQBAEAQBAEAQFEzajLcQfcaoc6sXKOW5p8DYbUXC+xMscjpQ/ymFkwa1tMId2mhrgSJS2gxUpSo1xLS5SRx06lVX06u267bG22Ht9hi8pfahJ1zY62U4cWGTtCrWEBuMEsc0uyFNWnXLJGMhVrNKm3boeX5ztdcbGv/wBVt1shjsbpHSjrBMG1e92IMDCXSSPNGVq81oA5xpTIDlVqQpR2puyOcMEqElKUvq3JL1KLw2enhBkPVvY1pxmJ4eWDI1cKA0GdaVoo9LlClUko5q+l0TfiP+ptSWVrdJrwVPJydwgCAIAgCAIAgCAIAgCAIAgCAIAgCAIAgCAIAgCAIAgCAICmQmhpqhrUbUW46nQ7I2NtsBZNI94hi9C173YWNLjiLaHsitCQOI4BVnKGInQUdjeyvjTp0s6erV79Xl2G2bdV3DtN6t/B8tqwAjlhNafwivNVzxWMbzbXUo+/E5ucW9raz6dq3gXjfdiszC1s1nYHZObZ29a92718wTu7QK58xiK0ryi2+vLu9DR1qa369GbZy157RtnBhs8XUwg4Xk06yWubg4jMAnM5knedQrXC4Fxlt1Xd9y99xtQiqsmrWinZ9fb5mtVmW4QBAEAQBAEAQBAEAQBAEAQBAbnZq647U90b3uY6lW0pn9LXfv8AeoWOxNTDxU4q63nOpJxzR1UfRxiFWmcg6ER1B8QFXrlTENXVK/4ZHeKSdm1xKvNofrH3R+Sz8yxP2nwl6GPjI9K4oebQ/WPuj8k+ZYn7T4S9B8ZHpXFDzaH6x90fknzLE/afCXoPjI9K4oebQ/WPuj8k+ZYn7T4S9B8ZHpXFGg2o2UNjYHgvIBwvDxQtr6uXD+yk4PHutUdOcdl++k70qu2cyrM7BAEBn3JdptMzYxkDm48GjU/l3kKPisQqFNzf47TWctlXO1Z0b1AIM5BzBEdQe40VUuU8Q1dUu6RFeLism1xPfNofrH3R+Sz8yxP2nwl6GPjI9K4oebQ/WPuj8k+ZYn7T4S9B8XHpXFEc7SWF9nnlga9wLC5jnVLRgNDhfz0BHEFWdKXPU4ylGz6GtH+SHiE68Vsbr3e63aaeOwtPtF32Gk/HRdrHGngqb1k32J+Ohlw2enqMw/vPoT4Af2W1idSw+zlShs/8nm/wv9G42duoTTRQDF23EdkVcTQnTeclxxFSVOk5RV2txIcY0Katuer8zu/NofrH3R+SqvmWJ+0+EvQ5/GR6VxQ82h+sfdH5J8yxP2nwl6D4yPSuKHm0P1j7o/JPmWJ+0+EvQfGR6VxQ82h+sfdH5J8yxP2nwl6D4yPSuKLNs6PmwsdJI6djG6udGacBuzJJAA1JICyuUcS3ZUnwYeMiv8lxL1n6I7VM3G18cLTm1s5JkI/fawUZ3VceNDkLWnKps/Xa/UQpcrO/0xNRefR/arD27VHigHrzWV2MRj6T2OaHBvEgZUWK06ijeCTfQZhyrd2lGxtm9G1QCDOQcwRHUEbqGmaqvmWJ+0+EvQmfGR/suKPfNofrH3R+SfMsT9p8Jeg+Mj0rih5tD9Y+6PyT5liftPhL0HxkelcUPNofrH3R+SfMsT9p8Jeg+Mj0rih5tD9Y+6PyT5liftPhL0HxkelcUPNofrH3R+SfMsT9p8Jeg+Lj0rijVX5snFZYnvdLJVuQaQAS7cPn3Fb4blGtWqqnsW6dcjrCq5PI49XJIL1jtLontkYaOaQR/fluWlSnGpBwlozDV1Y+guj++2zMDQey8Y2cj7be8UPuKpuT5ujUlhp/j338Six9C31r8nO7ZdIttu61SQGCAtydG4h/ajPqn1tciDzBVylc2w2BpVqamm+vtNJ55rX+ws/9T9Szsnf5TT/sx55rX+ws/wDU/UmyPlNP+zK4Oma04m47PBhqMWHHiw17WGrqVpWlVjZMPkmFspM7nbCwR2uBszKOjlYA4je1wqxw94+CpuUacqco4iGq18vQjYKo4SdOWq9sgC8LG6CR8btWmnfwPiKHxVxRqxqwU46Mvou6uY66GQgJS6MNnCQ0uGcvad+7ENPf+Y4KhxT+LxKor+MdfP0IGMr7EW+Hab3b/pKN3WgWezsifgaOsL60aTm1ooRo2hPeFdRW5FdhsEqsNuo7X0Oad00WoawWf+p+pbbJKlyXSiruTNNtT0qW20wlrXNsw3ugxNea5DtEktG/s0PPcsWNKmApUoOcm/eRwkfbGN1XbwDU67z9Jx1JWyJVGEJQUmslore7vr3GUCsk5PIpIzrU925DDjne5nXReb7JNHPGGl8bg5odoTwNNxWGrnPE0udpOB3w6Z7X+ws/9T9SxsleuSqbV9pnvnmtf7Cz/wBT9SbJn5TT/sx55rX+ws/9T9SbI+U0/wCzOv2K2hvC9Wl7mQ2az5t61jXGRzhkepDyW5GtXOBFRShNcOpW4qlSpS2INt7zIui44pbxlka6Z8dkpH6WeaUPtTmh7nFsjy0dWxzAKAAOe7IYRQRDuEB4QgIyvO/LZdmOCxxxWyKJ7w1sUU73wNLi9scnV1Y3AHBoFQcIGSEmjGg1/wBRtM5uPpqtTtILPwOUlQeYxZLNiwpcn0Kq2oTbK/PNa/2Fn/qfqWdk6fKaf9mPPNa/2Fn/AKn6k2R8pp/2Y881r/YWf+p+pYsPlNP+zJSivWZliZLaGsZO9oOBoNGudm0UJJqBr3FRcXiFQpOW/d2lZCjGdbYhp5EEbdXt103Vg1bHWvN59Y86ae9cOS8PsU+clrLw/ep6KjCyucyrQ7BAdn0dX0YpOqrSpxxng4ajxA+B4qn5UotWxENY6+RHxFNSWZIfSfcovGwNtMQrLAC+g1LP91vOlMX8Jpqp+HrKrTU1vKjB1Hh67py0ftEEqSX4QBATH0M3+J4ZLBMa4QXRV3xn12jm0mo+1yXKpTU4uMtGUvKNF05qtH2znuky4CwmSnajOF/Nh9R3x+PJVHJ9R0KssNP8e+tE7C1lOKa3keq8Jhtdmrr8pna0+oO0/wCyN3iaBRMbieYpOS10XaaVJbKO12t2ydY2Gy2Ut6yVvppWnOJpBwsYWnsPw5k7sbaZjKNyZhnTp7UtZZ/jd76yq5r4mef8U7fnV+hF8xIq7VzjQV3V1/MnirMnSjzSvHVuy6Eveb6RlUud7OQ5c+81ohtltOc/8e79v9IBhdm7Tc358ShlQdTOppuXr0vuXeXlk7lEkwaCSdEOc60IJtsttxu/cHDV3juHxWDkudqZ/wAVxfou8qaHg6gjnUH5fghslVi9U1wfp4FdaeJyWTrdRdukqQ2N7s5srNbmue3sQtkiidId75HsYGsG9wxgncMu5atlbjMeqV4Q18D6WsdlZBGyONoZHG0NaBoGgUHwC1PPmm2EipYopM62gvtTq61ne6bPuDwPBAdAgNNfdre97LLC4tkkGOR41hhBo5w3B7j2WV34nUIYQQNlYbGyCNscTQ1jRQAe8kk5kk1JJzJJJQHy/tPeZtVstMpxV617fSBgcA04QHBjQAaDhXiSak7xPScm7PMK35NYsk4IDs+inZzy22tc8VigpI/gXV9G3xIr3NK1kQeUK/NUrLV5ep3vSVtF1bXlp9TsR85DqfCnw5qirf8AeYpU1/GOvn6EbAULRu9X4EIONczmVfrItzxAEBXDKWODmmjmkEHgRotZRUk4vRhq5PXR3fzZmNB9WUafRkGTh40+A4qjwcnhq8sPLR6e+td6KTH0MtparwIq6RdnP9Ptj2NFIpPSRcMJObf4TUd2E71eRLDBV+epJvVZM5dbEsIDOuS9H2SeKeP1o3Bw5jRwPIgkHvWGjnVpqpBwe8ny/o47fZI7TH2mPZ2hxY7UHm01B4Z8FT8p0XZV4ax8P0UeFm6VR0pe2QFfF3mzTPjO45Hi05tPu+NVZYauq1NTW/xL6EtpXJG2J2TkfZpGMPVyyxucXmvYJaREDTMZkHiKu4KonL4zF2X8Ye+99yK/GYhQV/wRRZ6FoIFMVDTwFPgAr1E2jsuClFWvn3FUjMVK6bxx7/x8Fk2nBTyehbLGuIdXIe400r3ZrBz2IVJKonp3204HpfUA6D48u5DLneKlou/9e9N3jhpTOoqKk0P+ZIYlZtWzusrt5+PgUdWScRAxDRtch8Myhz5tyltyWa0V8l+/fWZKySwgPHtqKFDEoqSsy02Yhprm5uKoAzNBUmg/dzPALFyM8SqdNuo81l2v96n0C+ezXTdt2iZwZEHxF7sJNZOrknJoBUl0rPeVoeZbcnd6s5W+OmV8olZFZMLHtcxrnyUkGIEBxaGlrSK1pU6arNmWEOTKrjeTt1GovXpTtslGwFlmjbk1sbQ52EZAFzwfgAs7JOhyXSX8m2Lj6VrbZ3g2iQTxVGNrmMDg3fgcwDtfaqN2WqxsmmI5NpKDlF2t+SZNk48cXlLiHSWqkri01DW09FG08GMoMsi7G72isFG04uz1N4hg+YtvbKIr0t7QKVmx+L2MkPxcVtEv+Sv/ABPt8kaJbFmAgPoLZi6/9Iu1rSKTy9p/HrHDT+BoA4VB4qBjsRzNJyWryXaefnL4rEf8V4fsh3bS9evnLWnsR1aObvbPvy8FpyZhuapbT1ln+Nxd0o2Vzn1ZHUIAgCA6rYK9zDN1RNA8gtPCQae/TvoqrlTDuUFVjrHw/WpxrQurkq7c3QL2u7GwVnhq9gGtQPSMH2gKjmGqThcQq1NT49pS0JvC4jZej9pkAKYegCAICWOhTaIVksEpq14c+GvH/dZ4jtDudxXOcU1Z6Mp+U6FrVo/nyZkbVbLsNpjx/wC26v248y0HuP8A9l5t1Z4J1KK0enrwy7Ud8PX26d1v8Tp73vEXRdz5jTrn5MB3yOBwCm8NFXHuKt8BhuZpJPV5v0K+3xWIUVovA+b7LJmW0ybkDxAy+FQFYItsNUzdNLJZJ9npp1ly0RYqZA0Oh0KHWvS27ZXtue8tvcGNdkRXd35ACiHKco06cm1a+7usrFxpdqQM/Z3gfgUOkXVavJLPd0eT7i2yIk0Io0ZgGldCN27NDnClJys1aK0W/R9G4yGtAyAp3LJKjFRVoqx6hkIAgOg2Qux3UXnbH4REyzSWUOOomm6tgo3X1H0P2hSudNGee5QbnW2V2fn/AFYv7dbXyXhIWgkWaN1YYqDKgLWucaVxFpO+grTmspFjhcFGilJ5y96HKsfWuRFMs6fktibCbk3laxXVDe60KXtrThr8vn4IaTjtNLdr6EsdBl/uEkticSWFpmir7LgQJQORxNdTiHHetGik5UoqNRTW/wASZFgqyFL/ANhLTel4W+eB0LWCdsXpHOBLmQwh1A1hyzp4FZTsWeCxlOhBxknqYnmdt37Sy/zyf+NZ2ib81o9D7vU3OyHRTNZ7XFLanwujjOMNjc8kvHqVxMAoDn4U3rDdzhieUozpuME7sy+k3aPA1xacxWOL7Xtu8PyHFUbXxmL2f8Y++99x0wNDZjnq82Qur8tQgCAIAgPWuIIINCMwRuKw0mrME5dGu0Qla2p9fsPHCQaHlX8xwVDQ/wC0xTpP+MtPL0KfH0LxutV4Ef8ASrs35FbC5gpFPWRnAOr6RvgSD3OA3K9iSuT6/O0rPVZehxi2JwQGRd9sfBKyWM0fG4PaeYNR3hYauazgpxcXoz6TuqaG84bNam/aI4EZOae54+HNQ62FhVnGUv8AF++88zJzw7lT99vAhrpj2n8qtLo2GsVmxMbwdJ7Z94DR3c1LXSWmEpOhh3U3tf6I+j7BZhzaRhqOPHxKydof9Nw2c42tf30sy1knFL4wSCRpmENJU4yabWmhUhuEAQBAEAQGVBf0nkbrK2jYHzmeQ73kNjDan6I6sEAanM8FrbeVUKEalV13pfLdklr6e0YGMhtd50HM6D3fgVknbTjDa3vd1vT9lcbaCn+E71k6wjsxsJBUfh3oJpNW4HodryQypJ5dB2/Q4wm9I6bo5Se7DT8S1ayKzlb/AMUe3yZN98bQQ2ZzYzjkmeKshhaXyuG84R6rf3nEN5rUoSK57+tV29Y60xWiLyi0Tys9IypDnVbVrHkAhtBSppTmCa/EYbEVKl4TsujMs8DGnUWw0rmP5zjxtH8/91x+Axf3e9lj8FD+q4DzmnjaP5/7p8Bi/u97HwUf6rgcZtJfPlcgcAWsaKNad30ieZP4BTsFhFh6ezvepLpw2UalTDcIAgCAIAgOh2LvXqJwxxoySjTyd7B9+XjyVbynhudpbS1jn+N5yqxurky7R3YL3u5zMuvj7TP+40ZeDgSPHkt8FiOepKW9ZPt/ZRRl8LiL7n4fo+enNIJBFCMiDqDzU89Enc8QBAdZsltvLd9ntULKnrW1iP7OQ0a538ufe1vErVoh4jBxrTjJ7tetHIyMDgQdCtiVOCnFxloWwwtyABbrTeM65bjn3LByUHDJK8ejv7PCxVA+oz1GR7/8zWTejPajnqsn2lTHg6cSPcaFDaE1JXXWuDsVIbBACEDVzwCn+fiUNUlFZFqFtc3Gp+A+yPzWDjSi39U3d9349d5etthl6qKQtwxTPexric34KdZhGuEE4a8ajcsXzsRauI56rzENNG/FIsyuHZblQ/gNR76BZutCTUqQbjTus/BbvKwb2nE7m5Dv9o/l70No/XU2tyyXbvflxLr3UWTrKSirs8YN51/BDEU9Za+BR7fe38D/APpDTSt2rwf7JA6IWTG0Wg2aOsvVtiEzxWKFrnYpHPzBe/sMwsGtTUtAJWktSo5Vq7U1BbvMm25bljsodhq6R5xSyyZySu4vd+AFA0ZAAZLBVEV9PdtY6ayQgAvjbJI472h5a1gHI4Hk/ZCytSz5Kg3VcuheJFa3L8IAgCAIAgCAIAgCAmfoy2kxtaXHPKOXv9h3j+blQf8AwsXb/CXvufcyqx1Dajlqs0cx0xbN+S2ryhgpFaKuNNGyj1xyxetzJdwV7E6cm19unsPVeBH62LEIAgCAIC7YbvfPKyOIEySODGgbyTQV5c9ywzlUUYp1L2sbnbTYyW6psBcXxSduOUDImnba4eyQ6tK6jTMGmqmr7N8yvwOI5xOLyd20++xz7Ad5r4UW5ZxUl/J3/BUhsEAQG42NuP8A1C2xWdzsEdHSzOBoREymIA7iSQ2u6tVq2VvKOJlTShDVmzvJ7L1vEBtI7HZ4yGNHZDYGUa0D6OIkk7wCeChY3EOhTvHV5I5RoujsQ6m5eBvHswjDGwNltIwRjCKQ2dopUtpkADiodXvDdNKJO7vJ5RzfXL33K4fVrLuXvvOP2wsMNkmbHE0gdW0kVLquJeMqnWgBO5XfJtepVpuVR3zJVGapprdlZa556GkYw6u13DcP7qxJEINvanr4e+kuIdTfbAbIuva1PaJOriia0yPAJcQSco/ZqaUqdKE0dSi1bKfGYuVOpeHRa/5zsfRtyXPDYoWwwMDGN3DUneXHVzjvJWpTNtu7L94W1lniklkdhZG0vceAAqe9DB8vbRXu+22ma0PyMjqhv0WjJjfBoA5mp3rdI9Tg6HM0lF66s1yySQgCAIAgCAIAgCAIDc7K3r5NOMR7D+y/kNx8D8KqDyhhufpNLVZr0/JzqR2kTjbLC29rvks7yOsaOy47nj/pu8dD/EuXJ+J52lZ6rJ+TKGTeGrqa0fto+ebRC6NzmPBa5pLXA6hwNCD3EKzR6GMlJXRbQyEAQBASx0KbOislvlFGsxMhrxp6R/gOz4uXOckld7in5Trt2ox/PkjW9Ll/CRuHe9zXAH2Y2u/PP/kqfBbWIxEsQ9Fkvfe+06UqXNU01uab459xGzwa5EeIr7s1eFhJTv8AS+K/aPS8Dv5IbOaWTKkNggLlnvJ9mL3MNBJE+CQ7xG4tLqd+Gh5ErDIWJpx24VZaLXyf4ZudiZmUtDyewDGH0FS4CpYxg9ove6lBXJtPaCp+U7ynFLrt5t9i95EWdaNSrKS0Vl77WzrorQ6NznOb1lsmApE05RR54GudoxgzJcfWcTQHIKqcVJWTtBb+l7+19C3LUym07vOT3dCOR2wuwxSsfI8ySytLnmlGihoBG3VrQKDPWlaq65LqqcHGKslp+yThYJSbeb6fJGiVoTSgsLiBnTgPaPDu/FYZynnm8orXr/Xj2a/TewWzou+xxxUHWO7cxG+QgVFd4aKNHJq0PMYis6tRy4dh0SHEhPpi2zE7jYYT6ON3p3fTkaahg5McKn94Aeya5SLXk7COUudkslp1kYrcvQgCAIAgCAIAgCAIAgCAlrox2kybiObKRyc2H1XeFPgeKoay+DxSqL+MtfPhqVuMobcWl2owemrZvqpm2yMdibsyU0EgGR/iaPe08VdxZpyZX2o809Vp2EZrctQgCAzrjut9stEUEfrSODQeA1cTyABPgsM51aipwc3uJ92glisFlZZo+yxjO1yY3WvNxBJ458VT8p1nZUIay8P2UeEhKrUdWXtnz/fdtNqlke7R2QHBugHu+KssPQVGkoL2y85tODg95rGRuHrUcDqOHClfDxXY4xp1Evr+q/d2X8Nz0KxSlGmh55/AlDdWts03Z9efcXQsnddYQBAZN22zyeRsmAOprTJ1N5Y72XcPdoVHxNHnqbjf31kfEU7xvFZrj+CRoGTw1ENlhLHGuLyhwe7gZC6IlzqU1J7yvLydOf8AObv/APXL8ZkJKcf4xXHxyI8v63TTzOdIYqjst6slzQ0VIAOVdTnxXpMFRjSpJRvnnnqSMPGrs3yz7Xl3GFpRTCXmsjrOi+7G2i8YcdMEVZ3V4Mph/wCZYtZELlKrsUbLfkT7LeuLKBhmdxaaRD7UpyI44MThwWp5wx5rBa5QcVr6g7hZ4mHDyc6YPx94azuCA+bL7sYgtM8YmE+GR1ZQCOsNcya761BplwqKLeOh6jBf+GLe8wlklBAEAQBAEAQBAEAQBAEBs9nrzNmna/2T2Xj906+7XwUXGYdV6Tjv3dppOO0iebLCy8rDLZZCDVtGu1oNYnDjhIHuHFQ+TcQ50+blrHw95FDXToVlVj76T57vCxPglkikFHxuLXDmDTLiFap3L+E1OKktGY6ybBATL0NXALPBJb5hQvBbHXdGD2iObnCg5N5rjUqKEXKWiKTlGs6k1Rj7ZzfSZf5kJjr2pDjfyb7Dfh8OaquTqbr1ZYmf499SLDC0VCKS3EfK7JYQHj2A6gHvQ1lCMlaSuZf+jPbB5T7GMMoanUUxDOgGKjdNSozxMFX5nfa/6IztTqK2j7cui2ZhRvrWuoyP9uSkkiE9q6eq1PS/dqeX58EMuavZal2y2d872xQjE95IHAU9YuPADX3arlWrRowc5aHCvX2Y2hm3kvfV+jodp76GcNnmnjkHYma4UYABho1rs2E0HqECleKqMDhHN7dRJrVPf+/zmQoRdabjGVra/wCteFjmW1308PkrwtI7S1sX7BZH2iRkcbS57yGsaNST8AO/QZlYuc51FGPOS0R9CbEbBQWCJvWsjltBzfIW1pWhwx4hk0UGeVSK5aDQ85isS687vTcjrpZAwFziGtAqSTQAbySdAhGIe6ROk8Sh1msDzhNWyWgZVGhbCeB3v4erriGUrllgsC6jU5/x8f0RStz0AQBAEAQBAEAQBAEAQBAEAQEndGO0RaGtJ7UWRH0oj8v0qixkXhcSq8dHr5+vaQcXQ24tdPiZXTXs6PR2+IVa7Cyand6J/iOz4NVzCSautGReTK7V6Mvx5oiddC4NxsncTrfaooG1AcavcPZjGbz30yHMhYbOOIrKjTc37ZN+2d4x2WEQto2OJgLgNzQKRtHw+CpOUakqk44eGr18vUp8FScpOpLV+2yALfa3TSPkdq417uA7gKBXFKlGlBQjoi9irKxjroZCAybusbp5GRt1cadw3nwFSuVaqqUHOW4xJ2Vyd7iuGztsc3XtHk/VOjIdl6MA9Y6ozBy1GYIJVTydSc5SxE9Xp5+hQ42q5TVOOvnuPnp724gW1wuLmjFTFhGIsxUyrQZ04q6RaU5P6JPV5P8AF3fu7y4RXuWSU1fJ6HjZHNe0xuLHNBLS3ccgO8a1ByK0nCM1syV0R61PnJKKysnx3eZYaWOBLg0FtcW6h30puOq2SVjSmqMofVFJx13W99JuNmNnp7ylEMDcsi5zyaNbvLjqBu4ngsNnOtiI06eej0vm3x3db4E/bI7AWW78DwOsnbX0zqg1Io7A2tGihI3mh1K1KbEYqpWf1PLoOrw65nPuy7svxQjEAdLlpPlQs/lM1oEbcUhldHQSONQ0RxxsaMLQ01zPaplTPKzLnkyipRcpRTW7I4ZblyEAQBAEAQBAEAQBAEAQBAEAQGbc14GzTMkG49ocWn1h7vjRcMTQVam4P2zWcdpWJ+uGSO32WSzSdpj2dk8WO0I5tJBHDLgq3kys7OhPWPh+ihxUHSqKrH2yAr7ut9knlgk9aNxaeY1aRyIII71cJl5SqKpBTW8mLopuQWGxOtko9JMMTeIi/wBsD7R7XcW8Fwr1lSg5y3FNjqjr1lSjovHfwOF6R77Mr+qrU1xy04n1R3AZ+7gq7kui5uWInq9PP0LTD01FZHEq5JIQBASJ0ZXAXkSEdqQ4W8mD13fD4c1R8oTdetHDQ/PvqRDxVZQi30G+6bdoRZrOywwmhe0OfTcwGkbf4nCv8PNW1OChFRjoiswcG9qvLdp2shVraOa36La/kPzXUtYxtUjBf4r9LzMhZJRQB2j3D8XIaJfW31LzJNurovgnuzyi0l0c7/SROb7LNI2uYTR4d6240IzGaj4itGlBze4pMXPnsSox3Zep0Oxd/wBiuyB1mJHlDe1J2mt65x+i+QtY2gIAa5wpxOZWmHrc9TVS1rmmKw+InLnHn2eh0li6RbukDq2lsTmVxMmqxwprQHKT+Auruqu5C5qd7bL4HO7Y9LEEcbo7C7rZjUdZhIjj5jEB1juFKt4nKhylck4fA1Kss1ZdPoQm95cSXEkkkuJNSSTUkk6kkklbno4QjCKjHRHiGwQBAEAQBAEAQBAEAQBAEAQBAEBIfRnf5YRHXtRnEzmw+u34/HkqPlCm6FWOJh+ffWiHiqKnFrpO82v2IjvO0WS0NIw1An3F0QBc2nOvZ49r91W0JqcVKOjKmhipYeM6b13do6Qb8bAwtFMMQqQNC/RjR3V+PJU+Nk8RXjh4fn31I7YCi/5vVkCWiZ0jnPcaucSSeZV5CChFRjoi8SsrFtbAIDNue7zaZmRjee0eDRm4+740XDE11Rpub9s1nLZVyf8AZ+KOw2V9pk7LGMy5RtG7mSBTjlxVbyZRdnWnrLw/ZQYubq1FSj7Z8+bT3jJbppZ3Gj3vx01oB6jRyADR4K4tkW08O1RUKbtbP8rPxNVio8GuRFTuOXZoRwzqhy2kqyk3k83+MrNdGd/0ZL5Q0Vdl3rJMlVjBXnkdJ0dbPG8bYxhaRE30kv8A220yPAuJDeNDXctWyLiMRzdJztZvT1t73XJb6Q7+bCxwFMMQ03GQ5NHhX8eCo8ZJ4nERw8dFr76l3shYChltPV+BA00pe4ucaucSSeJOZV5GKilFaIu0rFC2AQBAEAQBAEAQBAEAQBAEAQBAEAQBAEBkXfbHQSMkbq017xvHiKhcq1KNWDhLeYkrqxPezG0jRZyQagtxxd51ae4mv8yosPi3hYTpT1jp6eZS4nCudRNfkifb+9zLL1QNQw4nnjIdfcD7yVM5KoOMXWnrLw/ZaUIJI5RWx3CAICSuje5AA18hDTLvcQMMYz1O936V5/H1VXrqje0Vq/H07SFiajSdlexJm0l32W3wCzyWjq46tJEUkYrh9UHEDkDQ94CtI4nDxVlNcUU1F1qU9tRu+tM5PzX3X/8AKm++h/8AGtvjKP8AdcUTPjsV/TufqR/tnspZrNbcNnfJNHFAJZK0kFayFwJbgY0YGA9pw1GTtFxr4lOK2JLPLX/b4LgcJVKtWe1NWsuvT318Tn7Hs8xr+rlI60ysifgcC1gfIIyQQDQAO9oNFfad6qw6rc0r/T09iv7tfsWpHUfpu1n0e/12k/XFddjuiGbyaTrHvINXvY5xIFGjsgdkVJ03lZxGOpQpuUZJvcrkio62JnHnFZdj8yINvb3M0vVA1DCS48ZDr7tO+q5clYdxg6stZeH7LujCyucsrU7BAEAQBAEAQBAEAQBAEAQBAEAQBAEAQBAEB0uzu0nk0MsZzIGKL7RyIPLPF4HiqvGYDnqsZr/9dnvI5Tp3dznHvJJJNSTUk7zvVmkkrI6lKyAgFUB07NqLb1RlEfoWj1xEcNBw4t5jJUzweC5zYcvq7SC6tHW7t02djJnvu8WRdc+HDHqXFjchxc3FiaOZGW9c44fASnsKWfb5hVKerTS6fefcYUO2Vqf6mF32Iy78F3lybhI6u35N9qh/bzNv5RLJd9rlmaWvfXJzC3sAMbm0itPWUBwpLFwhTf0q2/eRpbMlK2j8MigTvddbpzTGZOv0y7Noxty4UaPBHCCxvNrT+P8A62NcnG//AC7to1R2ztPFn8is/lOH6+JY8zE55ziSSTUnMk7yrFJJWR1PFkBAEAQBAEAQBAEAQBAEAQBAEAQBAEAQBAEAQBAEAQFqaMvLI2tc9z3AYGes4aupwyXOrNQg23Yg8oTtT2Fq3p1byT47dasFHXe3AewGNnYSG6doFobSnA8BzHlXTo3yqZ9Oy/8AZHUqls4ZdppbVeT2HqrNdMoOlXNwN/4dl38ylRpRa2qlZePj6HBza+mFPyNpcFltjg51pEUDaZNhrjpvq8vcGCnDPm2ij4idBO1K8u3ThZX96nWlGo852XYbS32iINLQ1szpWlgY2hMjdDiJ9gVzLjQV4kA8KcZ3veyWd+j99h1lKNra3LNjuFrI3wukc+J0fVYDlhbmOzQ0rQ60rkM1tPEtyU0rNO9zWNFJbN8rWI3vWydRNJFWuB1K8qBza88JC9Vhq3PUoz6SxpVNtdmRirudAgCAIAgCAIAgCAIAgCAIAgCAIAgCAIAgCAIAgCAIAgM65LyNkm61rGvOAso4kZEg1BANDlwUTF4X4iGze2ZHrUXKSnHVKxn23ay0yOq1/VDQNYBTxLgST7u5cKXJdCEbSV30mI4f+z4FqwTWy1yYI5pydXESuY1g3FxaRTfQZk00ySvTweGjeUVwucqkKcXs5t9r7y/e1hlgaDeFre2M1wsY6SV0lKVAxUY05j1gVHpV6c3/ANtSV+l2VvPgRKs1DOWS7XLxy4pmy2Su50uGVrDZLK042Ma4iSc7nzSZEs3gaeGZiYuqo3i3tzer3LqS6TSjBy+r+Me99bZtrbfkVrs1tbZZC98cbwcIIzLXUwH2q0NKfJR4YedGrTdVWTa9s6yqxqQkoPNIjjGXEuc4uc7tOc41Lid5K9XCEYRUYqyLKjTjCFo9t+kLY6hAEAQBAEAQBAEAQBAEAQBAEAQBAEAQBAEAQBAEAQBAEAQGz2cvySx9Y0Na9kjsTqlzXjKlGuHhTLJQMXgFiJKW1Zr89xC+Fmptp5N36ztbussNvZDLNHUsJLGOkc8AVIaXg5OccJ1Gioq0p4ecoQfa7JcCO6cJvPOzNLfe0kFreYDM9lnb/wBTq2uLpjUjAC0HAwUqSczUUyzUrD4OrTjtxjeW7oXX1vwOUp889mN7b7J5+hs9mXWON8jrMAyN7I21Ic3tsMheHY/awuYc9Rmo+KjXaUauqb4O1tDenGEJOytp1dPScdtBZY4Zy2E1iexsrCNAHE0A5ZZciFe4CtOpS+vVO3AmYWpe8FokrPt3GvU0lhAEAQBAEAQBAEAQBAEAQBAEAQBAEAQBAEAQBAEAQBAEAQBAX4rW9jaNIGRAdhGNoNcQY72a4nZjPtGhFVHnhoTltPhufaRZ4SEpbXv9GOBTIKQSUklZF6O0va0tDuySCWkNIqNDRwIBHEZrlOhCb2pLM5VaEKn8i24kkkkknUkkk95OZW8YqKtFWRvCnGCtFHi2NwgCAIAgCAIAgCAIAgCAIAgCAIAgCAIAgCAIAgCAIAgCAIAgCAIAgCAIAgCAIAgCAIAgCAIAgCAIAgP/2Q==">
            <a:hlinkClick r:id="rId4"/>
            <a:extLst>
              <a:ext uri="{FF2B5EF4-FFF2-40B4-BE49-F238E27FC236}">
                <a16:creationId xmlns:a16="http://schemas.microsoft.com/office/drawing/2014/main" id="{3CFC3390-7D81-4259-B6C1-948FCCE349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93532" y="-483394"/>
            <a:ext cx="1347788" cy="100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rgbClr val="FFFFFF"/>
              </a:solidFill>
            </a:endParaRPr>
          </a:p>
        </p:txBody>
      </p:sp>
      <p:sp>
        <p:nvSpPr>
          <p:cNvPr id="6151" name="AutoShape 4" descr="data:image/jpeg;base64,/9j/4AAQSkZJRgABAQAAAQABAAD/2wCEAAkGBxQQEhMUExMUFRUWGBgWFhgUFxgbGhgYHxwXGRUgFxkaHSggGB0lHRcXITEtJSkrMC4uHCAzODMsNygtLisBCgoKDg0OGxAQGzQkICQsLC4tLDQsLC00Miw0LC0sLzAsLC01LCwsNjQ0LDQ0LywsLCwvLDQvNC4sLCwsLCwsLP/AABEIAMIBAwMBEQACEQEDEQH/xAAcAAEAAQUBAQAAAAAAAAAAAAAABwIDBAUGAQj/xABGEAABAwEFBAUIBwcDBAMAAAABAAIDEQQFEiExBkFRYQcTInGBFBcjMkKRodFSZHKTscHSU2KCkqPh8BVDojNz0/FUwuL/xAAaAQEAAgMBAAAAAAAAAAAAAAAABAUBAgMG/8QAOhEAAgECAwMKBgICAQQDAAAAAAECAxEEITESQZEFE1FhcaGxwdHwFBUiU4HhMlJC8WIjJDOiNHKC/9oADAMBAAIRAxEAPwCNl0PZBAEAQBAEAQBAEAQBAEAQBACaIG0ldlGMnQe/L+6HPbk/4rjkesdXUU7/AMuKG0ZX1VipDYIAgCAIAgCAIAgCAIAgCAIAgCAIAgCAIAgCAIAgCAIAgCAICmR+EVP+cENZzUI7TLcba5uzNaU3N5D4ZrByhG/1T16Ny6v2XXGmZWTs2krs2l5bM2uCCOeazPZBIQA95aCK+riZXE2u7EB+C1uQI4+lVqKmlk978vaNRGcy07sx3H/1+C2JcG1Jwe7NdhcQ6hAEAQBAEAQBAEAQBAEAQBAEAQBAEAQBAEAQBAEAQBAEAQFEzajLcQfcaoc6sXKOW5p8DYbUXC+xMscjpQ/ymFkwa1tMId2mhrgSJS2gxUpSo1xLS5SRx06lVX06u267bG22Ht9hi8pfahJ1zY62U4cWGTtCrWEBuMEsc0uyFNWnXLJGMhVrNKm3boeX5ztdcbGv/wBVt1shjsbpHSjrBMG1e92IMDCXSSPNGVq81oA5xpTIDlVqQpR2puyOcMEqElKUvq3JL1KLw2enhBkPVvY1pxmJ4eWDI1cKA0GdaVoo9LlClUko5q+l0TfiP+ptSWVrdJrwVPJydwgCAIAgCAIAgCAIAgCAIAgCAIAgCAIAgCAIAgCAIAgCAICmQmhpqhrUbUW46nQ7I2NtsBZNI94hi9C173YWNLjiLaHsitCQOI4BVnKGInQUdjeyvjTp0s6erV79Xl2G2bdV3DtN6t/B8tqwAjlhNafwivNVzxWMbzbXUo+/E5ucW9raz6dq3gXjfdiszC1s1nYHZObZ29a92718wTu7QK58xiK0ryi2+vLu9DR1qa369GbZy157RtnBhs8XUwg4Xk06yWubg4jMAnM5knedQrXC4Fxlt1Xd9y99xtQiqsmrWinZ9fb5mtVmW4QBAEAQBAEAQBAEAQBAEAQBAbnZq647U90b3uY6lW0pn9LXfv8AeoWOxNTDxU4q63nOpJxzR1UfRxiFWmcg6ER1B8QFXrlTENXVK/4ZHeKSdm1xKvNofrH3R+Sz8yxP2nwl6GPjI9K4oebQ/WPuj8k+ZYn7T4S9B8ZHpXFDzaH6x90fknzLE/afCXoPjI9K4oebQ/WPuj8k+ZYn7T4S9B8ZHpXFGg2o2UNjYHgvIBwvDxQtr6uXD+yk4PHutUdOcdl++k70qu2cyrM7BAEBn3JdptMzYxkDm48GjU/l3kKPisQqFNzf47TWctlXO1Z0b1AIM5BzBEdQe40VUuU8Q1dUu6RFeLism1xPfNofrH3R+Sz8yxP2nwl6GPjI9K4oebQ/WPuj8k+ZYn7T4S9B8XHpXFEc7SWF9nnlga9wLC5jnVLRgNDhfz0BHEFWdKXPU4ylGz6GtH+SHiE68Vsbr3e63aaeOwtPtF32Gk/HRdrHGngqb1k32J+Ohlw2enqMw/vPoT4Af2W1idSw+zlShs/8nm/wv9G42duoTTRQDF23EdkVcTQnTeclxxFSVOk5RV2txIcY0Katuer8zu/NofrH3R+SqvmWJ+0+EvQ5/GR6VxQ82h+sfdH5J8yxP2nwl6D4yPSuKHm0P1j7o/JPmWJ+0+EvQfGR6VxQ82h+sfdH5J8yxP2nwl6D4yPSuKLNs6PmwsdJI6djG6udGacBuzJJAA1JICyuUcS3ZUnwYeMiv8lxL1n6I7VM3G18cLTm1s5JkI/fawUZ3VceNDkLWnKps/Xa/UQpcrO/0xNRefR/arD27VHigHrzWV2MRj6T2OaHBvEgZUWK06ijeCTfQZhyrd2lGxtm9G1QCDOQcwRHUEbqGmaqvmWJ+0+EvQmfGR/suKPfNofrH3R+SfMsT9p8Jeg+Mj0rih5tD9Y+6PyT5liftPhL0HxkelcUPNofrH3R+SfMsT9p8Jeg+Mj0rih5tD9Y+6PyT5liftPhL0HxkelcUPNofrH3R+SfMsT9p8Jeg+Lj0rijVX5snFZYnvdLJVuQaQAS7cPn3Fb4blGtWqqnsW6dcjrCq5PI49XJIL1jtLontkYaOaQR/fluWlSnGpBwlozDV1Y+guj++2zMDQey8Y2cj7be8UPuKpuT5ujUlhp/j338Six9C31r8nO7ZdIttu61SQGCAtydG4h/ajPqn1tciDzBVylc2w2BpVqamm+vtNJ55rX+ws/9T9Szsnf5TT/sx55rX+ws/wDU/UmyPlNP+zK4Oma04m47PBhqMWHHiw17WGrqVpWlVjZMPkmFspM7nbCwR2uBszKOjlYA4je1wqxw94+CpuUacqco4iGq18vQjYKo4SdOWq9sgC8LG6CR8btWmnfwPiKHxVxRqxqwU46Mvou6uY66GQgJS6MNnCQ0uGcvad+7ENPf+Y4KhxT+LxKor+MdfP0IGMr7EW+Hab3b/pKN3WgWezsifgaOsL60aTm1ooRo2hPeFdRW5FdhsEqsNuo7X0Oad00WoawWf+p+pbbJKlyXSiruTNNtT0qW20wlrXNsw3ugxNea5DtEktG/s0PPcsWNKmApUoOcm/eRwkfbGN1XbwDU67z9Jx1JWyJVGEJQUmslore7vr3GUCsk5PIpIzrU925DDjne5nXReb7JNHPGGl8bg5odoTwNNxWGrnPE0udpOB3w6Z7X+ws/9T9SxsleuSqbV9pnvnmtf7Cz/wBT9SbJn5TT/sx55rX+ws/9T9SbI+U0/wCzOv2K2hvC9Wl7mQ2az5t61jXGRzhkepDyW5GtXOBFRShNcOpW4qlSpS2INt7zIui44pbxlka6Z8dkpH6WeaUPtTmh7nFsjy0dWxzAKAAOe7IYRQRDuEB4QgIyvO/LZdmOCxxxWyKJ7w1sUU73wNLi9scnV1Y3AHBoFQcIGSEmjGg1/wBRtM5uPpqtTtILPwOUlQeYxZLNiwpcn0Kq2oTbK/PNa/2Fn/qfqWdk6fKaf9mPPNa/2Fn/AKn6k2R8pp/2Y881r/YWf+p+pYsPlNP+zJSivWZliZLaGsZO9oOBoNGudm0UJJqBr3FRcXiFQpOW/d2lZCjGdbYhp5EEbdXt103Vg1bHWvN59Y86ae9cOS8PsU+clrLw/ep6KjCyucyrQ7BAdn0dX0YpOqrSpxxng4ajxA+B4qn5UotWxENY6+RHxFNSWZIfSfcovGwNtMQrLAC+g1LP91vOlMX8Jpqp+HrKrTU1vKjB1Hh67py0ftEEqSX4QBATH0M3+J4ZLBMa4QXRV3xn12jm0mo+1yXKpTU4uMtGUvKNF05qtH2znuky4CwmSnajOF/Nh9R3x+PJVHJ9R0KssNP8e+tE7C1lOKa3keq8Jhtdmrr8pna0+oO0/wCyN3iaBRMbieYpOS10XaaVJbKO12t2ydY2Gy2Ut6yVvppWnOJpBwsYWnsPw5k7sbaZjKNyZhnTp7UtZZ/jd76yq5r4mef8U7fnV+hF8xIq7VzjQV3V1/MnirMnSjzSvHVuy6Eveb6RlUud7OQ5c+81ohtltOc/8e79v9IBhdm7Tc358ShlQdTOppuXr0vuXeXlk7lEkwaCSdEOc60IJtsttxu/cHDV3juHxWDkudqZ/wAVxfou8qaHg6gjnUH5fghslVi9U1wfp4FdaeJyWTrdRdukqQ2N7s5srNbmue3sQtkiidId75HsYGsG9wxgncMu5atlbjMeqV4Q18D6WsdlZBGyONoZHG0NaBoGgUHwC1PPmm2EipYopM62gvtTq61ne6bPuDwPBAdAgNNfdre97LLC4tkkGOR41hhBo5w3B7j2WV34nUIYQQNlYbGyCNscTQ1jRQAe8kk5kk1JJzJJJQHy/tPeZtVstMpxV617fSBgcA04QHBjQAaDhXiSak7xPScm7PMK35NYsk4IDs+inZzy22tc8VigpI/gXV9G3xIr3NK1kQeUK/NUrLV5ep3vSVtF1bXlp9TsR85DqfCnw5qirf8AeYpU1/GOvn6EbAULRu9X4EIONczmVfrItzxAEBXDKWODmmjmkEHgRotZRUk4vRhq5PXR3fzZmNB9WUafRkGTh40+A4qjwcnhq8sPLR6e+td6KTH0MtparwIq6RdnP9Ptj2NFIpPSRcMJObf4TUd2E71eRLDBV+epJvVZM5dbEsIDOuS9H2SeKeP1o3Bw5jRwPIgkHvWGjnVpqpBwe8ny/o47fZI7TH2mPZ2hxY7UHm01B4Z8FT8p0XZV4ax8P0UeFm6VR0pe2QFfF3mzTPjO45Hi05tPu+NVZYauq1NTW/xL6EtpXJG2J2TkfZpGMPVyyxucXmvYJaREDTMZkHiKu4KonL4zF2X8Ye+99yK/GYhQV/wRRZ6FoIFMVDTwFPgAr1E2jsuClFWvn3FUjMVK6bxx7/x8Fk2nBTyehbLGuIdXIe400r3ZrBz2IVJKonp3204HpfUA6D48u5DLneKlou/9e9N3jhpTOoqKk0P+ZIYlZtWzusrt5+PgUdWScRAxDRtch8Myhz5tyltyWa0V8l+/fWZKySwgPHtqKFDEoqSsy02Yhprm5uKoAzNBUmg/dzPALFyM8SqdNuo81l2v96n0C+ezXTdt2iZwZEHxF7sJNZOrknJoBUl0rPeVoeZbcnd6s5W+OmV8olZFZMLHtcxrnyUkGIEBxaGlrSK1pU6arNmWEOTKrjeTt1GovXpTtslGwFlmjbk1sbQ52EZAFzwfgAs7JOhyXSX8m2Lj6VrbZ3g2iQTxVGNrmMDg3fgcwDtfaqN2WqxsmmI5NpKDlF2t+SZNk48cXlLiHSWqkri01DW09FG08GMoMsi7G72isFG04uz1N4hg+YtvbKIr0t7QKVmx+L2MkPxcVtEv+Sv/ABPt8kaJbFmAgPoLZi6/9Iu1rSKTy9p/HrHDT+BoA4VB4qBjsRzNJyWryXaefnL4rEf8V4fsh3bS9evnLWnsR1aObvbPvy8FpyZhuapbT1ln+Nxd0o2Vzn1ZHUIAgCA6rYK9zDN1RNA8gtPCQae/TvoqrlTDuUFVjrHw/WpxrQurkq7c3QL2u7GwVnhq9gGtQPSMH2gKjmGqThcQq1NT49pS0JvC4jZej9pkAKYegCAICWOhTaIVksEpq14c+GvH/dZ4jtDudxXOcU1Z6Mp+U6FrVo/nyZkbVbLsNpjx/wC26v248y0HuP8A9l5t1Z4J1KK0enrwy7Ud8PX26d1v8Tp73vEXRdz5jTrn5MB3yOBwCm8NFXHuKt8BhuZpJPV5v0K+3xWIUVovA+b7LJmW0ybkDxAy+FQFYItsNUzdNLJZJ9npp1ly0RYqZA0Oh0KHWvS27ZXtue8tvcGNdkRXd35ACiHKco06cm1a+7usrFxpdqQM/Z3gfgUOkXVavJLPd0eT7i2yIk0Io0ZgGldCN27NDnClJys1aK0W/R9G4yGtAyAp3LJKjFRVoqx6hkIAgOg2Qux3UXnbH4REyzSWUOOomm6tgo3X1H0P2hSudNGee5QbnW2V2fn/AFYv7dbXyXhIWgkWaN1YYqDKgLWucaVxFpO+grTmspFjhcFGilJ5y96HKsfWuRFMs6fktibCbk3laxXVDe60KXtrThr8vn4IaTjtNLdr6EsdBl/uEkticSWFpmir7LgQJQORxNdTiHHetGik5UoqNRTW/wASZFgqyFL/ANhLTel4W+eB0LWCdsXpHOBLmQwh1A1hyzp4FZTsWeCxlOhBxknqYnmdt37Sy/zyf+NZ2ib81o9D7vU3OyHRTNZ7XFLanwujjOMNjc8kvHqVxMAoDn4U3rDdzhieUozpuME7sy+k3aPA1xacxWOL7Xtu8PyHFUbXxmL2f8Y++99x0wNDZjnq82Qur8tQgCAIAgPWuIIINCMwRuKw0mrME5dGu0Qla2p9fsPHCQaHlX8xwVDQ/wC0xTpP+MtPL0KfH0LxutV4Ef8ASrs35FbC5gpFPWRnAOr6RvgSD3OA3K9iSuT6/O0rPVZehxi2JwQGRd9sfBKyWM0fG4PaeYNR3hYauazgpxcXoz6TuqaG84bNam/aI4EZOae54+HNQ62FhVnGUv8AF++88zJzw7lT99vAhrpj2n8qtLo2GsVmxMbwdJ7Z94DR3c1LXSWmEpOhh3U3tf6I+j7BZhzaRhqOPHxKydof9Nw2c42tf30sy1knFL4wSCRpmENJU4yabWmhUhuEAQBAEAQGVBf0nkbrK2jYHzmeQ73kNjDan6I6sEAanM8FrbeVUKEalV13pfLdklr6e0YGMhtd50HM6D3fgVknbTjDa3vd1vT9lcbaCn+E71k6wjsxsJBUfh3oJpNW4HodryQypJ5dB2/Q4wm9I6bo5Se7DT8S1ayKzlb/AMUe3yZN98bQQ2ZzYzjkmeKshhaXyuG84R6rf3nEN5rUoSK57+tV29Y60xWiLyi0Tys9IypDnVbVrHkAhtBSppTmCa/EYbEVKl4TsujMs8DGnUWw0rmP5zjxtH8/91x+Axf3e9lj8FD+q4DzmnjaP5/7p8Bi/u97HwUf6rgcZtJfPlcgcAWsaKNad30ieZP4BTsFhFh6ezvepLpw2UalTDcIAgCAIAgOh2LvXqJwxxoySjTyd7B9+XjyVbynhudpbS1jn+N5yqxurky7R3YL3u5zMuvj7TP+40ZeDgSPHkt8FiOepKW9ZPt/ZRRl8LiL7n4fo+enNIJBFCMiDqDzU89Enc8QBAdZsltvLd9ntULKnrW1iP7OQ0a538ufe1vErVoh4jBxrTjJ7tetHIyMDgQdCtiVOCnFxloWwwtyABbrTeM65bjn3LByUHDJK8ejv7PCxVA+oz1GR7/8zWTejPajnqsn2lTHg6cSPcaFDaE1JXXWuDsVIbBACEDVzwCn+fiUNUlFZFqFtc3Gp+A+yPzWDjSi39U3d9349d5etthl6qKQtwxTPexric34KdZhGuEE4a8ajcsXzsRauI56rzENNG/FIsyuHZblQ/gNR76BZutCTUqQbjTus/BbvKwb2nE7m5Dv9o/l70No/XU2tyyXbvflxLr3UWTrKSirs8YN51/BDEU9Za+BR7fe38D/APpDTSt2rwf7JA6IWTG0Wg2aOsvVtiEzxWKFrnYpHPzBe/sMwsGtTUtAJWktSo5Vq7U1BbvMm25bljsodhq6R5xSyyZySu4vd+AFA0ZAAZLBVEV9PdtY6ayQgAvjbJI472h5a1gHI4Hk/ZCytSz5Kg3VcuheJFa3L8IAgCAIAgCAIAgCAmfoy2kxtaXHPKOXv9h3j+blQf8AwsXb/CXvufcyqx1Dajlqs0cx0xbN+S2ryhgpFaKuNNGyj1xyxetzJdwV7E6cm19unsPVeBH62LEIAgCAIC7YbvfPKyOIEySODGgbyTQV5c9ywzlUUYp1L2sbnbTYyW6psBcXxSduOUDImnba4eyQ6tK6jTMGmqmr7N8yvwOI5xOLyd20++xz7Ad5r4UW5ZxUl/J3/BUhsEAQG42NuP8A1C2xWdzsEdHSzOBoREymIA7iSQ2u6tVq2VvKOJlTShDVmzvJ7L1vEBtI7HZ4yGNHZDYGUa0D6OIkk7wCeChY3EOhTvHV5I5RoujsQ6m5eBvHswjDGwNltIwRjCKQ2dopUtpkADiodXvDdNKJO7vJ5RzfXL33K4fVrLuXvvOP2wsMNkmbHE0gdW0kVLquJeMqnWgBO5XfJtepVpuVR3zJVGapprdlZa556GkYw6u13DcP7qxJEINvanr4e+kuIdTfbAbIuva1PaJOriia0yPAJcQSco/ZqaUqdKE0dSi1bKfGYuVOpeHRa/5zsfRtyXPDYoWwwMDGN3DUneXHVzjvJWpTNtu7L94W1lniklkdhZG0vceAAqe9DB8vbRXu+22ma0PyMjqhv0WjJjfBoA5mp3rdI9Tg6HM0lF66s1yySQgCAIAgCAIAgCAIDc7K3r5NOMR7D+y/kNx8D8KqDyhhufpNLVZr0/JzqR2kTjbLC29rvks7yOsaOy47nj/pu8dD/EuXJ+J52lZ6rJ+TKGTeGrqa0fto+ebRC6NzmPBa5pLXA6hwNCD3EKzR6GMlJXRbQyEAQBASx0KbOislvlFGsxMhrxp6R/gOz4uXOckld7in5Trt2ox/PkjW9Ll/CRuHe9zXAH2Y2u/PP/kqfBbWIxEsQ9Fkvfe+06UqXNU01uab459xGzwa5EeIr7s1eFhJTv8AS+K/aPS8Dv5IbOaWTKkNggLlnvJ9mL3MNBJE+CQ7xG4tLqd+Gh5ErDIWJpx24VZaLXyf4ZudiZmUtDyewDGH0FS4CpYxg9ove6lBXJtPaCp+U7ynFLrt5t9i95EWdaNSrKS0Vl77WzrorQ6NznOb1lsmApE05RR54GudoxgzJcfWcTQHIKqcVJWTtBb+l7+19C3LUym07vOT3dCOR2wuwxSsfI8ySytLnmlGihoBG3VrQKDPWlaq65LqqcHGKslp+yThYJSbeb6fJGiVoTSgsLiBnTgPaPDu/FYZynnm8orXr/Xj2a/TewWzou+xxxUHWO7cxG+QgVFd4aKNHJq0PMYis6tRy4dh0SHEhPpi2zE7jYYT6ON3p3fTkaahg5McKn94Aeya5SLXk7COUudkslp1kYrcvQgCAIAgCAIAgCAIAgCAlrox2kybiObKRyc2H1XeFPgeKoay+DxSqL+MtfPhqVuMobcWl2owemrZvqpm2yMdibsyU0EgGR/iaPe08VdxZpyZX2o809Vp2EZrctQgCAzrjut9stEUEfrSODQeA1cTyABPgsM51aipwc3uJ92glisFlZZo+yxjO1yY3WvNxBJ458VT8p1nZUIay8P2UeEhKrUdWXtnz/fdtNqlke7R2QHBugHu+KssPQVGkoL2y85tODg95rGRuHrUcDqOHClfDxXY4xp1Evr+q/d2X8Nz0KxSlGmh55/AlDdWts03Z9efcXQsnddYQBAZN22zyeRsmAOprTJ1N5Y72XcPdoVHxNHnqbjf31kfEU7xvFZrj+CRoGTw1ENlhLHGuLyhwe7gZC6IlzqU1J7yvLydOf8AObv/APXL8ZkJKcf4xXHxyI8v63TTzOdIYqjst6slzQ0VIAOVdTnxXpMFRjSpJRvnnnqSMPGrs3yz7Xl3GFpRTCXmsjrOi+7G2i8YcdMEVZ3V4Mph/wCZYtZELlKrsUbLfkT7LeuLKBhmdxaaRD7UpyI44MThwWp5wx5rBa5QcVr6g7hZ4mHDyc6YPx94azuCA+bL7sYgtM8YmE+GR1ZQCOsNcya761BplwqKLeOh6jBf+GLe8wlklBAEAQBAEAQBAEAQBAEBs9nrzNmna/2T2Xj906+7XwUXGYdV6Tjv3dppOO0iebLCy8rDLZZCDVtGu1oNYnDjhIHuHFQ+TcQ50+blrHw95FDXToVlVj76T57vCxPglkikFHxuLXDmDTLiFap3L+E1OKktGY6ybBATL0NXALPBJb5hQvBbHXdGD2iObnCg5N5rjUqKEXKWiKTlGs6k1Rj7ZzfSZf5kJjr2pDjfyb7Dfh8OaquTqbr1ZYmf499SLDC0VCKS3EfK7JYQHj2A6gHvQ1lCMlaSuZf+jPbB5T7GMMoanUUxDOgGKjdNSozxMFX5nfa/6IztTqK2j7cui2ZhRvrWuoyP9uSkkiE9q6eq1PS/dqeX58EMuavZal2y2d872xQjE95IHAU9YuPADX3arlWrRowc5aHCvX2Y2hm3kvfV+jodp76GcNnmnjkHYma4UYABho1rs2E0HqECleKqMDhHN7dRJrVPf+/zmQoRdabjGVra/wCteFjmW1308PkrwtI7S1sX7BZH2iRkcbS57yGsaNST8AO/QZlYuc51FGPOS0R9CbEbBQWCJvWsjltBzfIW1pWhwx4hk0UGeVSK5aDQ85isS687vTcjrpZAwFziGtAqSTQAbySdAhGIe6ROk8Sh1msDzhNWyWgZVGhbCeB3v4erriGUrllgsC6jU5/x8f0RStz0AQBAEAQBAEAQBAEAQBAEAQEndGO0RaGtJ7UWRH0oj8v0qixkXhcSq8dHr5+vaQcXQ24tdPiZXTXs6PR2+IVa7Cyand6J/iOz4NVzCSautGReTK7V6Mvx5oiddC4NxsncTrfaooG1AcavcPZjGbz30yHMhYbOOIrKjTc37ZN+2d4x2WEQto2OJgLgNzQKRtHw+CpOUakqk44eGr18vUp8FScpOpLV+2yALfa3TSPkdq417uA7gKBXFKlGlBQjoi9irKxjroZCAybusbp5GRt1cadw3nwFSuVaqqUHOW4xJ2Vyd7iuGztsc3XtHk/VOjIdl6MA9Y6ozBy1GYIJVTydSc5SxE9Xp5+hQ42q5TVOOvnuPnp724gW1wuLmjFTFhGIsxUyrQZ04q6RaU5P6JPV5P8AF3fu7y4RXuWSU1fJ6HjZHNe0xuLHNBLS3ccgO8a1ByK0nCM1syV0R61PnJKKysnx3eZYaWOBLg0FtcW6h30puOq2SVjSmqMofVFJx13W99JuNmNnp7ylEMDcsi5zyaNbvLjqBu4ngsNnOtiI06eej0vm3x3db4E/bI7AWW78DwOsnbX0zqg1Io7A2tGihI3mh1K1KbEYqpWf1PLoOrw65nPuy7svxQjEAdLlpPlQs/lM1oEbcUhldHQSONQ0RxxsaMLQ01zPaplTPKzLnkyipRcpRTW7I4ZblyEAQBAEAQBAEAQBAEAQBAEAQGbc14GzTMkG49ocWn1h7vjRcMTQVam4P2zWcdpWJ+uGSO32WSzSdpj2dk8WO0I5tJBHDLgq3kys7OhPWPh+ihxUHSqKrH2yAr7ut9knlgk9aNxaeY1aRyIII71cJl5SqKpBTW8mLopuQWGxOtko9JMMTeIi/wBsD7R7XcW8Fwr1lSg5y3FNjqjr1lSjovHfwOF6R77Mr+qrU1xy04n1R3AZ+7gq7kui5uWInq9PP0LTD01FZHEq5JIQBASJ0ZXAXkSEdqQ4W8mD13fD4c1R8oTdetHDQ/PvqRDxVZQi30G+6bdoRZrOywwmhe0OfTcwGkbf4nCv8PNW1OChFRjoiswcG9qvLdp2shVraOa36La/kPzXUtYxtUjBf4r9LzMhZJRQB2j3D8XIaJfW31LzJNurovgnuzyi0l0c7/SROb7LNI2uYTR4d6240IzGaj4itGlBze4pMXPnsSox3Zep0Oxd/wBiuyB1mJHlDe1J2mt65x+i+QtY2gIAa5wpxOZWmHrc9TVS1rmmKw+InLnHn2eh0li6RbukDq2lsTmVxMmqxwprQHKT+Auruqu5C5qd7bL4HO7Y9LEEcbo7C7rZjUdZhIjj5jEB1juFKt4nKhylck4fA1Kss1ZdPoQm95cSXEkkkuJNSSTUkk6kkklbno4QjCKjHRHiGwQBAEAQBAEAQBAEAQBAEAQBAEBIfRnf5YRHXtRnEzmw+u34/HkqPlCm6FWOJh+ffWiHiqKnFrpO82v2IjvO0WS0NIw1An3F0QBc2nOvZ49r91W0JqcVKOjKmhipYeM6b13do6Qb8bAwtFMMQqQNC/RjR3V+PJU+Nk8RXjh4fn31I7YCi/5vVkCWiZ0jnPcaucSSeZV5CChFRjoi8SsrFtbAIDNue7zaZmRjee0eDRm4+740XDE11Rpub9s1nLZVyf8AZ+KOw2V9pk7LGMy5RtG7mSBTjlxVbyZRdnWnrLw/ZQYubq1FSj7Z8+bT3jJbppZ3Gj3vx01oB6jRyADR4K4tkW08O1RUKbtbP8rPxNVio8GuRFTuOXZoRwzqhy2kqyk3k83+MrNdGd/0ZL5Q0Vdl3rJMlVjBXnkdJ0dbPG8bYxhaRE30kv8A220yPAuJDeNDXctWyLiMRzdJztZvT1t73XJb6Q7+bCxwFMMQ03GQ5NHhX8eCo8ZJ4nERw8dFr76l3shYChltPV+BA00pe4ucaucSSeJOZV5GKilFaIu0rFC2AQBAEAQBAEAQBAEAQBAEAQBAEAQBAEBkXfbHQSMkbq017xvHiKhcq1KNWDhLeYkrqxPezG0jRZyQagtxxd51ae4mv8yosPi3hYTpT1jp6eZS4nCudRNfkifb+9zLL1QNQw4nnjIdfcD7yVM5KoOMXWnrLw/ZaUIJI5RWx3CAICSuje5AA18hDTLvcQMMYz1O936V5/H1VXrqje0Vq/H07SFiajSdlexJm0l32W3wCzyWjq46tJEUkYrh9UHEDkDQ94CtI4nDxVlNcUU1F1qU9tRu+tM5PzX3X/8AKm++h/8AGtvjKP8AdcUTPjsV/TufqR/tnspZrNbcNnfJNHFAJZK0kFayFwJbgY0YGA9pw1GTtFxr4lOK2JLPLX/b4LgcJVKtWe1NWsuvT318Tn7Hs8xr+rlI60ysifgcC1gfIIyQQDQAO9oNFfad6qw6rc0r/T09iv7tfsWpHUfpu1n0e/12k/XFddjuiGbyaTrHvINXvY5xIFGjsgdkVJ03lZxGOpQpuUZJvcrkio62JnHnFZdj8yINvb3M0vVA1DCS48ZDr7tO+q5clYdxg6stZeH7LujCyucsrU7BAEAQBAEAQBAEAQBAEAQBAEAQBAEAQBAEB0uzu0nk0MsZzIGKL7RyIPLPF4HiqvGYDnqsZr/9dnvI5Tp3dznHvJJJNSTUk7zvVmkkrI6lKyAgFUB07NqLb1RlEfoWj1xEcNBw4t5jJUzweC5zYcvq7SC6tHW7t02djJnvu8WRdc+HDHqXFjchxc3FiaOZGW9c44fASnsKWfb5hVKerTS6fefcYUO2Vqf6mF32Iy78F3lybhI6u35N9qh/bzNv5RLJd9rlmaWvfXJzC3sAMbm0itPWUBwpLFwhTf0q2/eRpbMlK2j8MigTvddbpzTGZOv0y7Noxty4UaPBHCCxvNrT+P8A62NcnG//AC7to1R2ztPFn8is/lOH6+JY8zE55ziSSTUnMk7yrFJJWR1PFkBAEAQBAEAQBAEAQBAEAQBAEAQBAEAQBAEAQBAEAQFqaMvLI2tc9z3AYGes4aupwyXOrNQg23Yg8oTtT2Fq3p1byT47dasFHXe3AewGNnYSG6doFobSnA8BzHlXTo3yqZ9Oy/8AZHUqls4ZdppbVeT2HqrNdMoOlXNwN/4dl38ylRpRa2qlZePj6HBza+mFPyNpcFltjg51pEUDaZNhrjpvq8vcGCnDPm2ij4idBO1K8u3ThZX96nWlGo852XYbS32iINLQ1szpWlgY2hMjdDiJ9gVzLjQV4kA8KcZ3veyWd+j99h1lKNra3LNjuFrI3wukc+J0fVYDlhbmOzQ0rQ60rkM1tPEtyU0rNO9zWNFJbN8rWI3vWydRNJFWuB1K8qBza88JC9Vhq3PUoz6SxpVNtdmRirudAgCAIAgCAIAgCAIAgCAIAgCAIAgCAIAgCAIAgCAIAgM65LyNkm61rGvOAso4kZEg1BANDlwUTF4X4iGze2ZHrUXKSnHVKxn23ay0yOq1/VDQNYBTxLgST7u5cKXJdCEbSV30mI4f+z4FqwTWy1yYI5pydXESuY1g3FxaRTfQZk00ySvTweGjeUVwucqkKcXs5t9r7y/e1hlgaDeFre2M1wsY6SV0lKVAxUY05j1gVHpV6c3/ANtSV+l2VvPgRKs1DOWS7XLxy4pmy2Su50uGVrDZLK042Ma4iSc7nzSZEs3gaeGZiYuqo3i3tzer3LqS6TSjBy+r+Me99bZtrbfkVrs1tbZZC98cbwcIIzLXUwH2q0NKfJR4YedGrTdVWTa9s6yqxqQkoPNIjjGXEuc4uc7tOc41Lid5K9XCEYRUYqyLKjTjCFo9t+kLY6hAEAQBAEAQBAEAQBAEAQBAEAQBAEAQBAEAQBAEAQBAEAQGz2cvySx9Y0Na9kjsTqlzXjKlGuHhTLJQMXgFiJKW1Zr89xC+Fmptp5N36ztbussNvZDLNHUsJLGOkc8AVIaXg5OccJ1Gioq0p4ecoQfa7JcCO6cJvPOzNLfe0kFreYDM9lnb/wBTq2uLpjUjAC0HAwUqSczUUyzUrD4OrTjtxjeW7oXX1vwOUp889mN7b7J5+hs9mXWON8jrMAyN7I21Ic3tsMheHY/awuYc9Rmo+KjXaUauqb4O1tDenGEJOytp1dPScdtBZY4Zy2E1iexsrCNAHE0A5ZZciFe4CtOpS+vVO3AmYWpe8FokrPt3GvU0lhAEAQBAEAQBAEAQBAEAQBAEAQBAEAQBAEAQBAEAQBAEAQBAX4rW9jaNIGRAdhGNoNcQY72a4nZjPtGhFVHnhoTltPhufaRZ4SEpbXv9GOBTIKQSUklZF6O0va0tDuySCWkNIqNDRwIBHEZrlOhCb2pLM5VaEKn8i24kkkkknUkkk95OZW8YqKtFWRvCnGCtFHi2NwgCAIAgCAIAgCAIAgCAIAgCAIAgCAIAgCAIAgCAIAgCAIAgCAIAgCAIAgCAIAgCAIAgCAIAgCAIAgP/2Q==">
            <a:hlinkClick r:id="rId4"/>
            <a:extLst>
              <a:ext uri="{FF2B5EF4-FFF2-40B4-BE49-F238E27FC236}">
                <a16:creationId xmlns:a16="http://schemas.microsoft.com/office/drawing/2014/main" id="{F9926982-605B-4789-BCF1-69FFC9D7C4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93532" y="-483394"/>
            <a:ext cx="1347788" cy="100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spcBef>
                <a:spcPts val="5200"/>
              </a:spcBef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ts val="5200"/>
              </a:spcBef>
              <a:spcAft>
                <a:spcPct val="0"/>
              </a:spcAft>
              <a:buSzPct val="171000"/>
              <a:buFont typeface="Gill Sans"/>
              <a:buChar char="•"/>
              <a:defRPr sz="5600">
                <a:solidFill>
                  <a:schemeClr val="tx1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800">
              <a:solidFill>
                <a:srgbClr val="FFFFFF"/>
              </a:solidFill>
            </a:endParaRPr>
          </a:p>
        </p:txBody>
      </p:sp>
      <p:pic>
        <p:nvPicPr>
          <p:cNvPr id="6152" name="Picture 6" descr="https://encrypted-tbn2.gstatic.com/images?q=tbn:ANd9GcREk4l47ev1AsDxi9Y9k0GJtoTZczJe4KRO-YcN4OjQ1EGjptEwEw">
            <a:hlinkClick r:id="rId5"/>
            <a:extLst>
              <a:ext uri="{FF2B5EF4-FFF2-40B4-BE49-F238E27FC236}">
                <a16:creationId xmlns:a16="http://schemas.microsoft.com/office/drawing/2014/main" id="{79EA5838-51D7-438A-BC83-1CA0A373A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3619500" cy="272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83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6A18-8F8E-4CFA-BB99-B3F84C03A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look at the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CA8E-C144-4105-A59C-8E3324BA8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My contact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 exam 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Goals of the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Extra Credit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Classroom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Materials----please have by September 6/7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Late work</a:t>
            </a:r>
          </a:p>
        </p:txBody>
      </p:sp>
    </p:spTree>
    <p:extLst>
      <p:ext uri="{BB962C8B-B14F-4D97-AF65-F5344CB8AC3E}">
        <p14:creationId xmlns:p14="http://schemas.microsoft.com/office/powerpoint/2010/main" val="232956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5D038-6B90-4C60-8157-4925638E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AA29-C73B-4FE6-AFA2-E12ABDE53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ihscostantini@cms.k12.nc.us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8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6F06-1380-4E06-A775-8179E62C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Remind---2A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AF780-B5C3-494D-A987-F9A06C310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0"/>
            <a:ext cx="8031480" cy="7300015"/>
          </a:xfrm>
        </p:spPr>
      </p:pic>
    </p:spTree>
    <p:extLst>
      <p:ext uri="{BB962C8B-B14F-4D97-AF65-F5344CB8AC3E}">
        <p14:creationId xmlns:p14="http://schemas.microsoft.com/office/powerpoint/2010/main" val="141934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429E-EF96-4A50-A338-B4CCD025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 2B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4DCC71-C880-4BF9-A6C7-A31808842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1" y="0"/>
            <a:ext cx="8214360" cy="7313334"/>
          </a:xfrm>
        </p:spPr>
      </p:pic>
    </p:spTree>
    <p:extLst>
      <p:ext uri="{BB962C8B-B14F-4D97-AF65-F5344CB8AC3E}">
        <p14:creationId xmlns:p14="http://schemas.microsoft.com/office/powerpoint/2010/main" val="64196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D6A9-361F-43E4-B816-0F8058B8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 and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5A77-46E9-4DEF-B74A-FBDD4857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Please:</a:t>
            </a:r>
          </a:p>
          <a:p>
            <a:pPr lvl="1"/>
            <a:r>
              <a:rPr lang="en-US" dirty="0"/>
              <a:t>Grab the textbook</a:t>
            </a:r>
          </a:p>
          <a:p>
            <a:pPr lvl="1"/>
            <a:r>
              <a:rPr lang="en-US" dirty="0"/>
              <a:t>The two sheets of paper on my desk </a:t>
            </a:r>
          </a:p>
          <a:p>
            <a:pPr lvl="2"/>
            <a:r>
              <a:rPr lang="en-US" dirty="0"/>
              <a:t>Textbook contract</a:t>
            </a:r>
          </a:p>
          <a:p>
            <a:pPr lvl="2"/>
            <a:r>
              <a:rPr lang="en-US" dirty="0"/>
              <a:t>Calendar</a:t>
            </a:r>
          </a:p>
        </p:txBody>
      </p:sp>
    </p:spTree>
    <p:extLst>
      <p:ext uri="{BB962C8B-B14F-4D97-AF65-F5344CB8AC3E}">
        <p14:creationId xmlns:p14="http://schemas.microsoft.com/office/powerpoint/2010/main" val="245095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532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Gill Sans</vt:lpstr>
      <vt:lpstr>ヒラギノ角ゴ ProN W3</vt:lpstr>
      <vt:lpstr>Office Theme</vt:lpstr>
      <vt:lpstr>Welcome!</vt:lpstr>
      <vt:lpstr>Agenda and Announcements</vt:lpstr>
      <vt:lpstr>APUSH</vt:lpstr>
      <vt:lpstr>Ms. C…</vt:lpstr>
      <vt:lpstr>Let’s take a look at the syllabus</vt:lpstr>
      <vt:lpstr>Website</vt:lpstr>
      <vt:lpstr>Remind---2A</vt:lpstr>
      <vt:lpstr>Remind 2B</vt:lpstr>
      <vt:lpstr>Textbooks and Calendar</vt:lpstr>
      <vt:lpstr>Ordeal by Cheque</vt:lpstr>
      <vt:lpstr>Finally…history content</vt:lpstr>
      <vt:lpstr>PowerPoint Presentation</vt:lpstr>
      <vt:lpstr>Popcorn reading</vt:lpstr>
      <vt:lpstr>In fourteen hundred and ninety two…</vt:lpstr>
      <vt:lpstr>Sourcing the documents</vt:lpstr>
      <vt:lpstr>Sourcing the documents</vt:lpstr>
      <vt:lpstr>Personal History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40</cp:revision>
  <dcterms:created xsi:type="dcterms:W3CDTF">2017-07-25T19:57:36Z</dcterms:created>
  <dcterms:modified xsi:type="dcterms:W3CDTF">2017-08-27T16:45:39Z</dcterms:modified>
</cp:coreProperties>
</file>