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3" r:id="rId8"/>
    <p:sldId id="266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3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9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2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1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7E98-1568-447E-BFF8-5D1927656B65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4290-A038-4A5E-ACD6-87F3A859A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 the 2 handouts from my desk</a:t>
            </a:r>
          </a:p>
          <a:p>
            <a:pPr lvl="1"/>
            <a:r>
              <a:rPr lang="en-US" dirty="0"/>
              <a:t>One is your ID’s</a:t>
            </a:r>
          </a:p>
          <a:p>
            <a:pPr lvl="1"/>
            <a:r>
              <a:rPr lang="en-US" dirty="0"/>
              <a:t>One is an image and quote</a:t>
            </a:r>
          </a:p>
          <a:p>
            <a:pPr lvl="1"/>
            <a:endParaRPr lang="en-US" dirty="0"/>
          </a:p>
          <a:p>
            <a:r>
              <a:rPr lang="en-US" dirty="0"/>
              <a:t>Please work on the image and quote</a:t>
            </a:r>
          </a:p>
          <a:p>
            <a:pPr lvl="1"/>
            <a:r>
              <a:rPr lang="en-US" dirty="0"/>
              <a:t>The quote asks you to analyze manifest destiny</a:t>
            </a:r>
          </a:p>
          <a:p>
            <a:pPr lvl="1"/>
            <a:r>
              <a:rPr lang="en-US" dirty="0"/>
              <a:t>The image asks “what do you see and what do you think it means?”</a:t>
            </a:r>
          </a:p>
          <a:p>
            <a:pPr lvl="1"/>
            <a:r>
              <a:rPr lang="en-US" dirty="0"/>
              <a:t>You may work with your group</a:t>
            </a:r>
          </a:p>
        </p:txBody>
      </p:sp>
    </p:spTree>
    <p:extLst>
      <p:ext uri="{BB962C8B-B14F-4D97-AF65-F5344CB8AC3E}">
        <p14:creationId xmlns:p14="http://schemas.microsoft.com/office/powerpoint/2010/main" val="95944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out a piece of paper (notebook or blank is fine)</a:t>
            </a:r>
          </a:p>
          <a:p>
            <a:endParaRPr lang="en-US" dirty="0"/>
          </a:p>
          <a:p>
            <a:r>
              <a:rPr lang="en-US" dirty="0"/>
              <a:t>What should our bookends be?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What’s happening before?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0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out a piece of paper (notebook or blank is fine)</a:t>
            </a:r>
          </a:p>
          <a:p>
            <a:endParaRPr lang="en-US" dirty="0"/>
          </a:p>
          <a:p>
            <a:r>
              <a:rPr lang="en-US" dirty="0"/>
              <a:t>What should our bookends be?</a:t>
            </a:r>
          </a:p>
          <a:p>
            <a:endParaRPr lang="en-US" dirty="0"/>
          </a:p>
          <a:p>
            <a:r>
              <a:rPr lang="en-US" dirty="0"/>
              <a:t>What’s happening before?</a:t>
            </a:r>
          </a:p>
          <a:p>
            <a:endParaRPr lang="en-US" dirty="0"/>
          </a:p>
          <a:p>
            <a:r>
              <a:rPr lang="en-US" dirty="0"/>
              <a:t>What’s happening after?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0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Agenda/Announcements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Warm Up: Manifest Destiny</a:t>
            </a:r>
          </a:p>
          <a:p>
            <a:pPr lvl="1"/>
            <a:r>
              <a:rPr lang="en-US" dirty="0"/>
              <a:t>Presidents Project Q2</a:t>
            </a:r>
          </a:p>
          <a:p>
            <a:pPr lvl="1"/>
            <a:r>
              <a:rPr lang="en-US" dirty="0"/>
              <a:t>Manifest Destiny</a:t>
            </a:r>
          </a:p>
          <a:p>
            <a:pPr lvl="1"/>
            <a:r>
              <a:rPr lang="en-US" dirty="0"/>
              <a:t>Conflict/Compromise DBQ</a:t>
            </a:r>
          </a:p>
          <a:p>
            <a:pPr lvl="1"/>
            <a:endParaRPr lang="en-US" dirty="0"/>
          </a:p>
          <a:p>
            <a:r>
              <a:rPr lang="en-US" dirty="0"/>
              <a:t>Announcements</a:t>
            </a:r>
          </a:p>
          <a:p>
            <a:pPr lvl="1"/>
            <a:r>
              <a:rPr lang="en-US" dirty="0"/>
              <a:t>I’ll be after school Tuesday</a:t>
            </a:r>
          </a:p>
          <a:p>
            <a:pPr lvl="1"/>
            <a:r>
              <a:rPr lang="en-US" dirty="0"/>
              <a:t>Unit 5 Assessment Nov 30/Dec 1--IDs</a:t>
            </a:r>
          </a:p>
        </p:txBody>
      </p:sp>
    </p:spTree>
    <p:extLst>
      <p:ext uri="{BB962C8B-B14F-4D97-AF65-F5344CB8AC3E}">
        <p14:creationId xmlns:p14="http://schemas.microsoft.com/office/powerpoint/2010/main" val="188800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8701"/>
            <a:ext cx="10515600" cy="1325563"/>
          </a:xfrm>
        </p:spPr>
        <p:txBody>
          <a:bodyPr/>
          <a:lstStyle/>
          <a:p>
            <a:r>
              <a:rPr lang="en-US" dirty="0"/>
              <a:t>President’s Project 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7410"/>
            <a:ext cx="10515600" cy="5890590"/>
          </a:xfrm>
        </p:spPr>
        <p:txBody>
          <a:bodyPr>
            <a:normAutofit/>
          </a:bodyPr>
          <a:lstStyle/>
          <a:p>
            <a:r>
              <a:rPr lang="en-US" dirty="0"/>
              <a:t>Due Jan 9/10</a:t>
            </a:r>
          </a:p>
          <a:p>
            <a:endParaRPr lang="en-US" dirty="0"/>
          </a:p>
          <a:p>
            <a:r>
              <a:rPr lang="en-US" dirty="0"/>
              <a:t>6 Presidents this time</a:t>
            </a:r>
          </a:p>
          <a:p>
            <a:pPr lvl="1"/>
            <a:r>
              <a:rPr lang="en-US" dirty="0"/>
              <a:t>James Monroe November 28-29</a:t>
            </a:r>
          </a:p>
          <a:p>
            <a:pPr lvl="1"/>
            <a:r>
              <a:rPr lang="en-US" dirty="0"/>
              <a:t>Andrew Jackson December 4-5</a:t>
            </a:r>
          </a:p>
          <a:p>
            <a:pPr lvl="1"/>
            <a:r>
              <a:rPr lang="en-US" dirty="0"/>
              <a:t>James Polk December12-13</a:t>
            </a:r>
          </a:p>
          <a:p>
            <a:pPr lvl="1"/>
            <a:r>
              <a:rPr lang="en-US" dirty="0"/>
              <a:t>James Buchanan December 18-19</a:t>
            </a:r>
          </a:p>
          <a:p>
            <a:pPr lvl="1"/>
            <a:r>
              <a:rPr lang="en-US" dirty="0"/>
              <a:t>Abraham Lincoln January 3-4</a:t>
            </a:r>
          </a:p>
          <a:p>
            <a:pPr lvl="1"/>
            <a:r>
              <a:rPr lang="en-US" dirty="0"/>
              <a:t>Ulysses Grant January 9-10</a:t>
            </a:r>
          </a:p>
          <a:p>
            <a:pPr lvl="1"/>
            <a:endParaRPr lang="en-US" dirty="0"/>
          </a:p>
          <a:p>
            <a:r>
              <a:rPr lang="en-US" dirty="0"/>
              <a:t>Rubrics are made from information from the textbook…so use the textbook</a:t>
            </a:r>
          </a:p>
        </p:txBody>
      </p:sp>
    </p:spTree>
    <p:extLst>
      <p:ext uri="{BB962C8B-B14F-4D97-AF65-F5344CB8AC3E}">
        <p14:creationId xmlns:p14="http://schemas.microsoft.com/office/powerpoint/2010/main" val="391376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Period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Territorial Expansion, Civil War,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304485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85486"/>
            <a:ext cx="9105900" cy="6772514"/>
          </a:xfrm>
        </p:spPr>
      </p:pic>
    </p:spTree>
    <p:extLst>
      <p:ext uri="{BB962C8B-B14F-4D97-AF65-F5344CB8AC3E}">
        <p14:creationId xmlns:p14="http://schemas.microsoft.com/office/powerpoint/2010/main" val="133742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Conflict/Compromise DBQ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DBQ is a type of essay</a:t>
            </a:r>
          </a:p>
          <a:p>
            <a:endParaRPr lang="en-US" dirty="0"/>
          </a:p>
          <a:p>
            <a:r>
              <a:rPr lang="en-US" dirty="0"/>
              <a:t>Let’s look at some guidelines</a:t>
            </a:r>
          </a:p>
        </p:txBody>
      </p:sp>
    </p:spTree>
    <p:extLst>
      <p:ext uri="{BB962C8B-B14F-4D97-AF65-F5344CB8AC3E}">
        <p14:creationId xmlns:p14="http://schemas.microsoft.com/office/powerpoint/2010/main" val="364867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your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8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6B4-3F2D-4F28-8546-F657F167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96D80-E240-47F9-9510-64F34D35A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EACH of the documents mean?</a:t>
            </a:r>
          </a:p>
        </p:txBody>
      </p:sp>
    </p:spTree>
    <p:extLst>
      <p:ext uri="{BB962C8B-B14F-4D97-AF65-F5344CB8AC3E}">
        <p14:creationId xmlns:p14="http://schemas.microsoft.com/office/powerpoint/2010/main" val="319287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out a piece of paper (notebook or blank is fine)</a:t>
            </a:r>
          </a:p>
          <a:p>
            <a:endParaRPr lang="en-US" dirty="0"/>
          </a:p>
          <a:p>
            <a:r>
              <a:rPr lang="en-US" dirty="0"/>
              <a:t>What should </a:t>
            </a:r>
            <a:r>
              <a:rPr lang="en-US"/>
              <a:t>our bookends be?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3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257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Warm Up</vt:lpstr>
      <vt:lpstr>Agenda/Announcements</vt:lpstr>
      <vt:lpstr>President’s Project Q2</vt:lpstr>
      <vt:lpstr>Period 5</vt:lpstr>
      <vt:lpstr>PowerPoint Presentation</vt:lpstr>
      <vt:lpstr>Conflict/Compromise DBQ</vt:lpstr>
      <vt:lpstr>Let’s look at your prompt</vt:lpstr>
      <vt:lpstr>In your groups</vt:lpstr>
      <vt:lpstr>Let’s make a timeline</vt:lpstr>
      <vt:lpstr>Let’s make a timeline</vt:lpstr>
      <vt:lpstr>Let’s make a timeline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Costantini, Genevieve C.</dc:creator>
  <cp:lastModifiedBy>Genevieve Costantini</cp:lastModifiedBy>
  <cp:revision>14</cp:revision>
  <dcterms:created xsi:type="dcterms:W3CDTF">2017-11-06T15:06:22Z</dcterms:created>
  <dcterms:modified xsi:type="dcterms:W3CDTF">2017-11-06T23:49:20Z</dcterms:modified>
</cp:coreProperties>
</file>