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4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12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7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6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8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02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37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7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2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9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0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0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3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9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99A64A7-497A-4D57-A642-425A223EF33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41890A-7D2D-495F-9F09-95B099F1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4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naLjLOAwk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335C-505B-4EEF-B82E-1A03E664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E1F19-5CD4-4844-B945-E19B49CD4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If you didn’t get your binder, they’re by my desk and I’m all done----I’ll pass back the rubrics at some point today</a:t>
            </a:r>
          </a:p>
          <a:p>
            <a:r>
              <a:rPr lang="en-US" sz="2800" dirty="0"/>
              <a:t>Put your take home assessment in the bin on my desk</a:t>
            </a:r>
          </a:p>
          <a:p>
            <a:endParaRPr lang="en-US" sz="2600" dirty="0"/>
          </a:p>
          <a:p>
            <a:r>
              <a:rPr lang="en-US" sz="2400" dirty="0"/>
              <a:t>You and your group, discuss the following questions:</a:t>
            </a:r>
          </a:p>
          <a:p>
            <a:pPr lvl="1"/>
            <a:r>
              <a:rPr lang="en-US" sz="2200" dirty="0"/>
              <a:t>What were the causes of the War of 1812?</a:t>
            </a:r>
          </a:p>
          <a:p>
            <a:pPr lvl="1"/>
            <a:r>
              <a:rPr lang="en-US" sz="2200" dirty="0"/>
              <a:t>How was the War of 1812 a turning point for America?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8D8E9-C91D-42B4-87B2-CBAEFECA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BEF6A-672B-4905-92F0-A5E3FB208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19130"/>
            <a:ext cx="8825659" cy="3700670"/>
          </a:xfrm>
        </p:spPr>
        <p:txBody>
          <a:bodyPr>
            <a:normAutofit/>
          </a:bodyPr>
          <a:lstStyle/>
          <a:p>
            <a:r>
              <a:rPr lang="en-US" sz="2000" dirty="0"/>
              <a:t>Agenda</a:t>
            </a:r>
          </a:p>
          <a:p>
            <a:pPr lvl="1"/>
            <a:r>
              <a:rPr lang="en-US" sz="1800" dirty="0"/>
              <a:t>Review War of 1812</a:t>
            </a:r>
          </a:p>
          <a:p>
            <a:pPr lvl="1"/>
            <a:r>
              <a:rPr lang="en-US" sz="1800" dirty="0"/>
              <a:t>Video: 2</a:t>
            </a:r>
            <a:r>
              <a:rPr lang="en-US" sz="1800" baseline="30000" dirty="0"/>
              <a:t>nd</a:t>
            </a:r>
            <a:r>
              <a:rPr lang="en-US" sz="1800" dirty="0"/>
              <a:t> Great Awakening</a:t>
            </a:r>
          </a:p>
          <a:p>
            <a:pPr lvl="1"/>
            <a:r>
              <a:rPr lang="en-US" sz="1800" dirty="0"/>
              <a:t>Reform Project</a:t>
            </a:r>
          </a:p>
          <a:p>
            <a:r>
              <a:rPr lang="en-US" sz="2000" dirty="0"/>
              <a:t>Announcements</a:t>
            </a:r>
          </a:p>
          <a:p>
            <a:pPr lvl="1"/>
            <a:r>
              <a:rPr lang="en-US" sz="1800" dirty="0"/>
              <a:t>All zeroes for Quarter 1 due by Oct 23</a:t>
            </a:r>
          </a:p>
          <a:p>
            <a:pPr lvl="1"/>
            <a:r>
              <a:rPr lang="en-US" sz="1800" dirty="0"/>
              <a:t>I will not have tutoring Oct 24</a:t>
            </a:r>
          </a:p>
        </p:txBody>
      </p:sp>
    </p:spTree>
    <p:extLst>
      <p:ext uri="{BB962C8B-B14F-4D97-AF65-F5344CB8AC3E}">
        <p14:creationId xmlns:p14="http://schemas.microsoft.com/office/powerpoint/2010/main" val="221381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8A8B1-EA87-4D99-BF71-80EF32466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Period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83202-2A65-4178-A71B-E81DDE0A93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Jefferson, Jackson, Reform, Nationalism</a:t>
            </a:r>
          </a:p>
          <a:p>
            <a:r>
              <a:rPr lang="en-US" dirty="0"/>
              <a:t>1800-1848</a:t>
            </a:r>
          </a:p>
        </p:txBody>
      </p:sp>
    </p:spTree>
    <p:extLst>
      <p:ext uri="{BB962C8B-B14F-4D97-AF65-F5344CB8AC3E}">
        <p14:creationId xmlns:p14="http://schemas.microsoft.com/office/powerpoint/2010/main" val="178005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6C4C-4C61-411E-9798-33F383C90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Great Awakening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E83D5-D278-45EC-BEBB-A1E6E683D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Pull out a piece of paper</a:t>
            </a:r>
          </a:p>
          <a:p>
            <a:endParaRPr lang="en-US" dirty="0"/>
          </a:p>
          <a:p>
            <a:r>
              <a:rPr lang="en-US" dirty="0"/>
              <a:t>First, what do you remember about the causes, details, and effects of the 1</a:t>
            </a:r>
            <a:r>
              <a:rPr lang="en-US" baseline="30000" dirty="0"/>
              <a:t>st</a:t>
            </a:r>
            <a:r>
              <a:rPr lang="en-US" dirty="0"/>
              <a:t> Great Awakening?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5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5F6F-35A9-4D01-B553-B14AA8A2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Great Awakening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0998E-BB3F-46D2-BEAF-54E7E1414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https://www.youtube.com/watch?v=wnaLjLOAwkc</a:t>
            </a:r>
            <a:endParaRPr lang="en-US" dirty="0"/>
          </a:p>
          <a:p>
            <a:endParaRPr lang="en-US" dirty="0"/>
          </a:p>
          <a:p>
            <a:r>
              <a:rPr lang="en-US" dirty="0"/>
              <a:t>While we watch the video:</a:t>
            </a:r>
          </a:p>
          <a:p>
            <a:pPr lvl="1"/>
            <a:r>
              <a:rPr lang="en-US" dirty="0"/>
              <a:t>What were the causes for this movements?</a:t>
            </a:r>
          </a:p>
          <a:p>
            <a:pPr lvl="1"/>
            <a:r>
              <a:rPr lang="en-US" dirty="0"/>
              <a:t>What were some of the big ideas?</a:t>
            </a:r>
          </a:p>
          <a:p>
            <a:pPr lvl="1"/>
            <a:r>
              <a:rPr lang="en-US" dirty="0"/>
              <a:t>Think about how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Great Awakening are similar </a:t>
            </a:r>
            <a:r>
              <a:rPr lang="en-US"/>
              <a:t>and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6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53A7E0-93E3-4C6D-94DF-1B81AEF4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Antebellum Reforms and movements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1EF97-D02B-4E9B-8E61-FFCE86F6B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582" y="2544417"/>
            <a:ext cx="5224738" cy="37669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/>
              <a:t>For EACH of the reforms/movements</a:t>
            </a:r>
          </a:p>
          <a:p>
            <a:pPr fontAlgn="base"/>
            <a:r>
              <a:rPr lang="en-US" sz="2200" dirty="0"/>
              <a:t>What were the basic beliefs or ideas?</a:t>
            </a:r>
          </a:p>
          <a:p>
            <a:pPr fontAlgn="base"/>
            <a:r>
              <a:rPr lang="en-US" sz="2200" dirty="0"/>
              <a:t>What were their goals?</a:t>
            </a:r>
          </a:p>
          <a:p>
            <a:pPr fontAlgn="base"/>
            <a:r>
              <a:rPr lang="en-US" sz="2200" dirty="0"/>
              <a:t>Were they successful in their goals in the time period (pre1860)?  What evidence do you have?  (legislation perhaps)</a:t>
            </a:r>
          </a:p>
          <a:p>
            <a:pPr fontAlgn="base"/>
            <a:r>
              <a:rPr lang="en-US" sz="2200" dirty="0"/>
              <a:t>Who are important leaders or groups?</a:t>
            </a:r>
          </a:p>
          <a:p>
            <a:pPr fontAlgn="base"/>
            <a:r>
              <a:rPr lang="en-US" sz="2200" dirty="0"/>
              <a:t>1-3 important events----like conferences or speeches</a:t>
            </a:r>
          </a:p>
          <a:p>
            <a:pPr fontAlgn="base"/>
            <a:r>
              <a:rPr lang="en-US" sz="2200" dirty="0"/>
              <a:t>At least 3 images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98E59-4A59-45C0-99F7-9F083154C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252870"/>
            <a:ext cx="5731497" cy="46051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/>
              <a:t>Reforms</a:t>
            </a:r>
          </a:p>
          <a:p>
            <a:pPr lvl="1" fontAlgn="base"/>
            <a:r>
              <a:rPr lang="en-US" sz="2000" dirty="0"/>
              <a:t>S-Schools</a:t>
            </a:r>
          </a:p>
          <a:p>
            <a:pPr lvl="1" fontAlgn="base"/>
            <a:r>
              <a:rPr lang="en-US" sz="2000" dirty="0"/>
              <a:t>W-Women</a:t>
            </a:r>
          </a:p>
          <a:p>
            <a:pPr lvl="1" fontAlgn="base"/>
            <a:r>
              <a:rPr lang="en-US" sz="2000" dirty="0"/>
              <a:t>A-Abolition</a:t>
            </a:r>
          </a:p>
          <a:p>
            <a:pPr lvl="1" fontAlgn="base"/>
            <a:r>
              <a:rPr lang="en-US" sz="2000" dirty="0"/>
              <a:t>P-Penitentiary AND Insane Asylum</a:t>
            </a:r>
          </a:p>
          <a:p>
            <a:pPr lvl="1" fontAlgn="base"/>
            <a:r>
              <a:rPr lang="en-US" sz="2000" dirty="0"/>
              <a:t>T-Temperance</a:t>
            </a:r>
          </a:p>
          <a:p>
            <a:pPr marL="0" indent="0">
              <a:buNone/>
            </a:pPr>
            <a:r>
              <a:rPr lang="en-US" sz="2200" dirty="0"/>
              <a:t>Movements</a:t>
            </a:r>
          </a:p>
          <a:p>
            <a:pPr lvl="1" fontAlgn="base"/>
            <a:r>
              <a:rPr lang="en-US" sz="2000" dirty="0"/>
              <a:t>Brooke Farm</a:t>
            </a:r>
          </a:p>
          <a:p>
            <a:pPr lvl="1" fontAlgn="base"/>
            <a:r>
              <a:rPr lang="en-US" sz="2000" dirty="0"/>
              <a:t>Shakers</a:t>
            </a:r>
          </a:p>
          <a:p>
            <a:pPr lvl="1" fontAlgn="base"/>
            <a:r>
              <a:rPr lang="en-US" sz="2000" dirty="0"/>
              <a:t>Mormons</a:t>
            </a:r>
          </a:p>
          <a:p>
            <a:pPr lvl="1" fontAlgn="base"/>
            <a:r>
              <a:rPr lang="en-US" sz="2000" dirty="0"/>
              <a:t>Hudson River School</a:t>
            </a:r>
          </a:p>
          <a:p>
            <a:pPr lvl="1" fontAlgn="base"/>
            <a:r>
              <a:rPr lang="en-US" sz="2000" dirty="0"/>
              <a:t>Oneida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32EEB7-DD55-4ECF-89BE-5A1DB1F9E557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0326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4725A24-43AB-4A19-8C27-161F0D08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Hints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3CF7699-60FB-40B9-AF90-7E051392B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2173357"/>
            <a:ext cx="11039061" cy="4386469"/>
          </a:xfrm>
        </p:spPr>
        <p:txBody>
          <a:bodyPr>
            <a:normAutofit/>
          </a:bodyPr>
          <a:lstStyle/>
          <a:p>
            <a:r>
              <a:rPr lang="en-US" dirty="0"/>
              <a:t>DO NOT COPY AND PASTE FROM THE INTERNET</a:t>
            </a:r>
          </a:p>
          <a:p>
            <a:r>
              <a:rPr lang="en-US" dirty="0"/>
              <a:t>REWORD EVERYTHING INTO YOUR OWN WORDS</a:t>
            </a:r>
          </a:p>
          <a:p>
            <a:r>
              <a:rPr lang="en-US" dirty="0"/>
              <a:t>IF YOU DON’T UNDERSTAND SOMETHING EITHER FIND A NEW SOURCE OR ASK MS. C</a:t>
            </a:r>
          </a:p>
          <a:p>
            <a:r>
              <a:rPr lang="en-US" dirty="0"/>
              <a:t>For pictures you can copy and paste, but put the website link in the speaker notes below the slide</a:t>
            </a:r>
          </a:p>
          <a:p>
            <a:r>
              <a:rPr lang="en-US" dirty="0"/>
              <a:t>Also...you should have a balance of pictures and words-----too many words and I get bored….too many pictures and I get concerned if you know the material</a:t>
            </a:r>
          </a:p>
          <a:p>
            <a:r>
              <a:rPr lang="en-US" dirty="0"/>
              <a:t>Make sure to organize the information so it makes sense….so you shouldn’t talk about the successes/failures before you’ve talked about the goals</a:t>
            </a:r>
          </a:p>
        </p:txBody>
      </p:sp>
    </p:spTree>
    <p:extLst>
      <p:ext uri="{BB962C8B-B14F-4D97-AF65-F5344CB8AC3E}">
        <p14:creationId xmlns:p14="http://schemas.microsoft.com/office/powerpoint/2010/main" val="304371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</TotalTime>
  <Words>356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Warm Up</vt:lpstr>
      <vt:lpstr>Agenda and Announcements</vt:lpstr>
      <vt:lpstr>Period 4</vt:lpstr>
      <vt:lpstr>2nd Great Awakening</vt:lpstr>
      <vt:lpstr>2nd Great Awakening</vt:lpstr>
      <vt:lpstr>Antebellum Reforms and movements</vt:lpstr>
      <vt:lpstr>Helpful Hints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Costantini</dc:creator>
  <cp:lastModifiedBy>Genevieve Costantini</cp:lastModifiedBy>
  <cp:revision>13</cp:revision>
  <dcterms:created xsi:type="dcterms:W3CDTF">2017-10-15T13:29:24Z</dcterms:created>
  <dcterms:modified xsi:type="dcterms:W3CDTF">2017-10-19T01:04:39Z</dcterms:modified>
</cp:coreProperties>
</file>