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71" r:id="rId4"/>
    <p:sldId id="269" r:id="rId5"/>
    <p:sldId id="270" r:id="rId6"/>
    <p:sldId id="259" r:id="rId7"/>
    <p:sldId id="260" r:id="rId8"/>
    <p:sldId id="272" r:id="rId9"/>
    <p:sldId id="261" r:id="rId10"/>
    <p:sldId id="256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1B36862-6641-4D9E-BC60-41BCD11B8F78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BF40AE5A-638B-4C10-A265-146C62D82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131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36862-6641-4D9E-BC60-41BCD11B8F78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0AE5A-638B-4C10-A265-146C62D82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58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1B36862-6641-4D9E-BC60-41BCD11B8F78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BF40AE5A-638B-4C10-A265-146C62D82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122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36862-6641-4D9E-BC60-41BCD11B8F78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0AE5A-638B-4C10-A265-146C62D82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522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1B36862-6641-4D9E-BC60-41BCD11B8F78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BF40AE5A-638B-4C10-A265-146C62D82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255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1B36862-6641-4D9E-BC60-41BCD11B8F78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BF40AE5A-638B-4C10-A265-146C62D82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237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1B36862-6641-4D9E-BC60-41BCD11B8F78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BF40AE5A-638B-4C10-A265-146C62D82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823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36862-6641-4D9E-BC60-41BCD11B8F78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0AE5A-638B-4C10-A265-146C62D82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64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1B36862-6641-4D9E-BC60-41BCD11B8F78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BF40AE5A-638B-4C10-A265-146C62D82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119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36862-6641-4D9E-BC60-41BCD11B8F78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0AE5A-638B-4C10-A265-146C62D82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357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1B36862-6641-4D9E-BC60-41BCD11B8F78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BF40AE5A-638B-4C10-A265-146C62D82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374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36862-6641-4D9E-BC60-41BCD11B8F78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0AE5A-638B-4C10-A265-146C62D82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3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C5F96-51FF-433A-9F14-02B0AC92C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Warm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86BC5C-87EF-48C8-8E44-557E4B389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Put your signed syllabus sheet in the bin</a:t>
            </a:r>
          </a:p>
          <a:p>
            <a:pPr lvl="1"/>
            <a:r>
              <a:rPr lang="en-US" sz="2000" dirty="0"/>
              <a:t>I only want the last sheet please</a:t>
            </a:r>
          </a:p>
          <a:p>
            <a:pPr lvl="1"/>
            <a:r>
              <a:rPr lang="en-US" sz="2000" dirty="0"/>
              <a:t>The other part of your syllabus will go in the front of your binder</a:t>
            </a:r>
          </a:p>
          <a:p>
            <a:pPr lvl="1"/>
            <a:endParaRPr lang="en-US" sz="2000" dirty="0"/>
          </a:p>
          <a:p>
            <a:r>
              <a:rPr lang="en-US" sz="2200" dirty="0"/>
              <a:t>Find your name tag from the other day please</a:t>
            </a:r>
          </a:p>
          <a:p>
            <a:endParaRPr lang="en-US" sz="2400" dirty="0"/>
          </a:p>
          <a:p>
            <a:r>
              <a:rPr lang="en-US" sz="2400" dirty="0"/>
              <a:t>Grab the three handouts</a:t>
            </a:r>
          </a:p>
          <a:p>
            <a:endParaRPr lang="en-US" sz="2400" dirty="0"/>
          </a:p>
          <a:p>
            <a:r>
              <a:rPr lang="en-US" sz="2400" dirty="0"/>
              <a:t>Have a seat please</a:t>
            </a:r>
          </a:p>
        </p:txBody>
      </p:sp>
    </p:spTree>
    <p:extLst>
      <p:ext uri="{BB962C8B-B14F-4D97-AF65-F5344CB8AC3E}">
        <p14:creationId xmlns:p14="http://schemas.microsoft.com/office/powerpoint/2010/main" val="4284594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424C3-7FFB-45A9-80ED-1FEC3EFFAD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Unit 1: pre-1491-1607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4A2CCD-210A-4B5C-B864-629BFB74C8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Pre-Columbia America</a:t>
            </a:r>
          </a:p>
        </p:txBody>
      </p:sp>
    </p:spTree>
    <p:extLst>
      <p:ext uri="{BB962C8B-B14F-4D97-AF65-F5344CB8AC3E}">
        <p14:creationId xmlns:p14="http://schemas.microsoft.com/office/powerpoint/2010/main" val="41821597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561494B-FE84-4702-A32E-D1EE9F427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 Columbia America Annotated Map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767FF44-C46A-4045-A791-4B9C43CDC5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2487" y="212035"/>
            <a:ext cx="7699514" cy="5991432"/>
          </a:xfrm>
        </p:spPr>
        <p:txBody>
          <a:bodyPr>
            <a:normAutofit/>
          </a:bodyPr>
          <a:lstStyle/>
          <a:p>
            <a:r>
              <a:rPr lang="en-US" dirty="0"/>
              <a:t>You’re going to create an annotated map</a:t>
            </a:r>
          </a:p>
          <a:p>
            <a:endParaRPr lang="en-US" dirty="0"/>
          </a:p>
          <a:p>
            <a:r>
              <a:rPr lang="en-US" dirty="0"/>
              <a:t>An annotated map uses words and images to tell a story…in the case, it’s a little bit of Native Americans before Columbus</a:t>
            </a:r>
          </a:p>
          <a:p>
            <a:endParaRPr lang="en-US" dirty="0"/>
          </a:p>
          <a:p>
            <a:r>
              <a:rPr lang="en-US" dirty="0"/>
              <a:t>So for specified tribes you’ll be asked to:</a:t>
            </a:r>
          </a:p>
          <a:p>
            <a:pPr lvl="1"/>
            <a:r>
              <a:rPr lang="en-US" dirty="0"/>
              <a:t>Read/watch with the resources I give you</a:t>
            </a:r>
          </a:p>
          <a:p>
            <a:pPr lvl="1"/>
            <a:r>
              <a:rPr lang="en-US" dirty="0"/>
              <a:t>Outline on the map provided where they are located using </a:t>
            </a:r>
            <a:r>
              <a:rPr lang="en-US"/>
              <a:t>color pencils</a:t>
            </a:r>
            <a:endParaRPr lang="en-US" dirty="0"/>
          </a:p>
          <a:p>
            <a:pPr lvl="1"/>
            <a:r>
              <a:rPr lang="en-US" dirty="0"/>
              <a:t>Take notes on their lifestyle (I give you better instructions on the directions sheets)</a:t>
            </a:r>
          </a:p>
          <a:p>
            <a:pPr lvl="1"/>
            <a:r>
              <a:rPr lang="en-US" dirty="0"/>
              <a:t>Draw 2 images for each tribe </a:t>
            </a:r>
          </a:p>
          <a:p>
            <a:endParaRPr lang="en-US" dirty="0"/>
          </a:p>
          <a:p>
            <a:r>
              <a:rPr lang="en-US" dirty="0"/>
              <a:t>This is an individual activity and the honor code applies</a:t>
            </a:r>
          </a:p>
        </p:txBody>
      </p:sp>
    </p:spTree>
    <p:extLst>
      <p:ext uri="{BB962C8B-B14F-4D97-AF65-F5344CB8AC3E}">
        <p14:creationId xmlns:p14="http://schemas.microsoft.com/office/powerpoint/2010/main" val="33817557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EFA25-7B8D-4D1D-9E66-50FD10A85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 Answer Question---Exam 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F5AA6-9AA6-42FE-97DF-1D3766D25D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3 SAQ’s </a:t>
            </a:r>
          </a:p>
          <a:p>
            <a:r>
              <a:rPr lang="en-US" sz="2400" dirty="0"/>
              <a:t>40 minutes</a:t>
            </a:r>
          </a:p>
          <a:p>
            <a:r>
              <a:rPr lang="en-US" sz="2400" dirty="0"/>
              <a:t>20%</a:t>
            </a:r>
          </a:p>
        </p:txBody>
      </p:sp>
    </p:spTree>
    <p:extLst>
      <p:ext uri="{BB962C8B-B14F-4D97-AF65-F5344CB8AC3E}">
        <p14:creationId xmlns:p14="http://schemas.microsoft.com/office/powerpoint/2010/main" val="30508119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60F28-EC0E-4F82-9332-73321E2DE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SAQ’s Do’s and Don’ts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F0DEEBA-6B0E-46D0-B39A-481AE0F252D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Do’s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D6F6440-4EB5-4EBE-B6A8-8C058DD72E1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Write in complete sentences</a:t>
            </a:r>
          </a:p>
          <a:p>
            <a:r>
              <a:rPr lang="en-US" dirty="0"/>
              <a:t>Use facts</a:t>
            </a:r>
          </a:p>
          <a:p>
            <a:r>
              <a:rPr lang="en-US" dirty="0"/>
              <a:t>MAKE SURE TO ANSWER THE QUESTION</a:t>
            </a:r>
          </a:p>
          <a:p>
            <a:r>
              <a:rPr lang="en-US" dirty="0"/>
              <a:t>MAKE SURE YOU UNDERSTAND WHAT THE PROMPT IS ASKING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58B10FC-B709-40D9-9C51-6638611120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Don’ts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DB351AD-3C35-478E-8F5C-E2A34AF51B5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Don’t write outside of the box</a:t>
            </a:r>
          </a:p>
          <a:p>
            <a:r>
              <a:rPr lang="en-US" dirty="0"/>
              <a:t>Thesis statements aren’t needed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2997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9E6232-BA99-4182-A7EE-541B2DD52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SAQ Practice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999CD86-3202-4912-A10D-B16A7A88F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Individually, read and annotate the 2 passages</a:t>
            </a:r>
          </a:p>
        </p:txBody>
      </p:sp>
    </p:spTree>
    <p:extLst>
      <p:ext uri="{BB962C8B-B14F-4D97-AF65-F5344CB8AC3E}">
        <p14:creationId xmlns:p14="http://schemas.microsoft.com/office/powerpoint/2010/main" val="21827235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9E6232-BA99-4182-A7EE-541B2DD52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SAQ Practice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999CD86-3202-4912-A10D-B16A7A88F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Individually, read and annotate the 2 passages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With a partner, discuss the readings so you both understand what’s going on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436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9E6232-BA99-4182-A7EE-541B2DD52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SAQ Practice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999CD86-3202-4912-A10D-B16A7A88F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Individually, read and annotate the 2 passages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With a partner, discuss the readings so you both understand what’s going 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With the same partner, you’ll now break down what the SAQ is asking following the steps on the sheets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5409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B5327-516E-4C7E-9167-D0581EEAA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SAQ Individual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E8F0EC-7C4D-44C5-9341-7805B26F4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837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88BED-0166-46F1-870C-8EC45CA0D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and 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96007F-1788-46FA-B4EF-466BA909B3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Agenda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Presidents </a:t>
            </a:r>
            <a:r>
              <a:rPr lang="en-US" sz="2000"/>
              <a:t>project, EC</a:t>
            </a:r>
            <a:r>
              <a:rPr lang="en-US" sz="2000" dirty="0"/>
              <a:t>, Reading Guides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Chromebook Rules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Sign up in Google classroom and complete survey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Annotated Map Pre-Columbia Native Americans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SAQ’s</a:t>
            </a:r>
          </a:p>
          <a:p>
            <a:r>
              <a:rPr lang="en-US" sz="2400" dirty="0"/>
              <a:t>Announcements</a:t>
            </a:r>
          </a:p>
          <a:p>
            <a:pPr lvl="1"/>
            <a:r>
              <a:rPr lang="en-US" sz="2200" dirty="0"/>
              <a:t>Unit 1 Assessment 9/6-7</a:t>
            </a:r>
          </a:p>
          <a:p>
            <a:pPr lvl="1"/>
            <a:r>
              <a:rPr lang="en-US" sz="2200" dirty="0"/>
              <a:t>Personal History project 9/6-7</a:t>
            </a:r>
          </a:p>
          <a:p>
            <a:pPr lvl="1"/>
            <a:r>
              <a:rPr lang="en-US" sz="2200" dirty="0"/>
              <a:t>Binders/tabs 9/6-7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331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E2A89-3C55-4FC0-B537-8887A35D6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Presidents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A7733-DE81-462F-8D41-FC6969002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quarter </a:t>
            </a:r>
          </a:p>
          <a:p>
            <a:r>
              <a:rPr lang="en-US" dirty="0"/>
              <a:t>For each President you must include:</a:t>
            </a:r>
          </a:p>
          <a:p>
            <a:pPr lvl="1"/>
            <a:r>
              <a:rPr lang="en-US" dirty="0"/>
              <a:t>Years, political party, VP</a:t>
            </a:r>
          </a:p>
          <a:p>
            <a:pPr lvl="1"/>
            <a:r>
              <a:rPr lang="en-US" dirty="0"/>
              <a:t>Election issues</a:t>
            </a:r>
          </a:p>
          <a:p>
            <a:pPr lvl="1"/>
            <a:r>
              <a:rPr lang="en-US" dirty="0"/>
              <a:t>Domestic issues and its impact on the President</a:t>
            </a:r>
          </a:p>
          <a:p>
            <a:pPr lvl="1"/>
            <a:r>
              <a:rPr lang="en-US" dirty="0"/>
              <a:t>Foreign issues and its impact the Presidency</a:t>
            </a:r>
          </a:p>
          <a:p>
            <a:pPr lvl="1"/>
            <a:r>
              <a:rPr lang="en-US" dirty="0"/>
              <a:t>Major laws/court cases and impacts</a:t>
            </a:r>
          </a:p>
          <a:p>
            <a:pPr lvl="1"/>
            <a:r>
              <a:rPr lang="en-US" dirty="0"/>
              <a:t>Grade each president</a:t>
            </a:r>
          </a:p>
          <a:p>
            <a:pPr lvl="1"/>
            <a:r>
              <a:rPr lang="en-US" dirty="0"/>
              <a:t>Rank the presidents in that group</a:t>
            </a:r>
          </a:p>
        </p:txBody>
      </p:sp>
    </p:spTree>
    <p:extLst>
      <p:ext uri="{BB962C8B-B14F-4D97-AF65-F5344CB8AC3E}">
        <p14:creationId xmlns:p14="http://schemas.microsoft.com/office/powerpoint/2010/main" val="1368858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7F688-97B9-4473-8640-042F2F030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Credit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86669-A15F-4318-BFC3-2F54E621D5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earn UP TO 10 points per SEMESTER</a:t>
            </a:r>
          </a:p>
          <a:p>
            <a:r>
              <a:rPr lang="en-US" dirty="0"/>
              <a:t>You can do 1 or 2 or all 3 projects</a:t>
            </a:r>
          </a:p>
        </p:txBody>
      </p:sp>
    </p:spTree>
    <p:extLst>
      <p:ext uri="{BB962C8B-B14F-4D97-AF65-F5344CB8AC3E}">
        <p14:creationId xmlns:p14="http://schemas.microsoft.com/office/powerpoint/2010/main" val="2697653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E21C1-39ED-45C5-9CE2-87269B7CF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Guides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4733C0-5A72-4735-B61A-36E1D6B3E5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reading guides available to you</a:t>
            </a:r>
          </a:p>
          <a:p>
            <a:r>
              <a:rPr lang="en-US" dirty="0"/>
              <a:t>They are used to help you pick out the big ideas</a:t>
            </a:r>
          </a:p>
          <a:p>
            <a:r>
              <a:rPr lang="en-US" dirty="0"/>
              <a:t>On our test day, you are to turn in your reading notes</a:t>
            </a:r>
          </a:p>
          <a:p>
            <a:pPr lvl="1"/>
            <a:r>
              <a:rPr lang="en-US" dirty="0"/>
              <a:t>You do not have to use the reading guides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392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BA95A-3ABC-46E4-87A3-E06499BA4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Chromebook Cart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BA0D9-C4A8-4A9D-B98F-D405A828CB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You must use your own number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You must work on what I’m asking you to work on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When we are finished with </a:t>
            </a:r>
            <a:r>
              <a:rPr lang="en-US" dirty="0" err="1"/>
              <a:t>chromebook</a:t>
            </a:r>
            <a:r>
              <a:rPr lang="en-US" dirty="0"/>
              <a:t> you are to put the </a:t>
            </a:r>
            <a:r>
              <a:rPr lang="en-US" dirty="0" err="1"/>
              <a:t>chromebook</a:t>
            </a:r>
            <a:r>
              <a:rPr lang="en-US" dirty="0"/>
              <a:t> back in the correct slot and plug them in </a:t>
            </a:r>
          </a:p>
        </p:txBody>
      </p:sp>
    </p:spTree>
    <p:extLst>
      <p:ext uri="{BB962C8B-B14F-4D97-AF65-F5344CB8AC3E}">
        <p14:creationId xmlns:p14="http://schemas.microsoft.com/office/powerpoint/2010/main" val="3486214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2F749-F5C7-4CD8-803A-B932CB7AB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Google Classroom—2A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C8E8C9-A6BC-47BE-97C2-8EDEE0CCBD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 to </a:t>
            </a:r>
            <a:r>
              <a:rPr lang="en-US" dirty="0" err="1"/>
              <a:t>classroom.google</a:t>
            </a:r>
            <a:endParaRPr lang="en-US" dirty="0"/>
          </a:p>
          <a:p>
            <a:r>
              <a:rPr lang="en-US" dirty="0"/>
              <a:t>Click the plus sign in the top right corner</a:t>
            </a:r>
          </a:p>
          <a:p>
            <a:r>
              <a:rPr lang="en-US" dirty="0"/>
              <a:t>Type in the code </a:t>
            </a:r>
            <a:r>
              <a:rPr lang="en-US" sz="2400" b="1" dirty="0"/>
              <a:t>hut2swf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44019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2F749-F5C7-4CD8-803A-B932CB7AB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Google Classroom—2B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C8E8C9-A6BC-47BE-97C2-8EDEE0CCBD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 to </a:t>
            </a:r>
            <a:r>
              <a:rPr lang="en-US" dirty="0" err="1"/>
              <a:t>classroom.google</a:t>
            </a:r>
            <a:endParaRPr lang="en-US" dirty="0"/>
          </a:p>
          <a:p>
            <a:r>
              <a:rPr lang="en-US" dirty="0"/>
              <a:t>Click the plus sign in the top right corner</a:t>
            </a:r>
          </a:p>
          <a:p>
            <a:r>
              <a:rPr lang="en-US" dirty="0"/>
              <a:t>Type in the code </a:t>
            </a:r>
            <a:r>
              <a:rPr lang="en-US" sz="2400" b="1" dirty="0" err="1"/>
              <a:t>aksusr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61483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C5933-2CD1-44E8-921F-9B6661F03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Google Survey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D14787-D46B-4CA5-9FDC-E945C044BD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This is an interest survey and for me to get to know you</a:t>
            </a:r>
          </a:p>
          <a:p>
            <a:endParaRPr lang="en-US" sz="2400" dirty="0"/>
          </a:p>
          <a:p>
            <a:r>
              <a:rPr lang="en-US" sz="2400" dirty="0"/>
              <a:t>So please take some time and answer honestly so that I can help you be successful this year</a:t>
            </a:r>
          </a:p>
          <a:p>
            <a:endParaRPr lang="en-US" sz="2400" dirty="0"/>
          </a:p>
          <a:p>
            <a:r>
              <a:rPr lang="en-US" sz="2400" dirty="0"/>
              <a:t>When you’re done close your computer screen</a:t>
            </a:r>
          </a:p>
        </p:txBody>
      </p:sp>
    </p:spTree>
    <p:extLst>
      <p:ext uri="{BB962C8B-B14F-4D97-AF65-F5344CB8AC3E}">
        <p14:creationId xmlns:p14="http://schemas.microsoft.com/office/powerpoint/2010/main" val="3733943932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1246</TotalTime>
  <Words>563</Words>
  <Application>Microsoft Office PowerPoint</Application>
  <PresentationFormat>Widescreen</PresentationFormat>
  <Paragraphs>94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Calibri Light</vt:lpstr>
      <vt:lpstr>Rockwell</vt:lpstr>
      <vt:lpstr>Wingdings</vt:lpstr>
      <vt:lpstr>Atlas</vt:lpstr>
      <vt:lpstr>Warm Up</vt:lpstr>
      <vt:lpstr>Agenda and Announcements</vt:lpstr>
      <vt:lpstr>Presidents Project</vt:lpstr>
      <vt:lpstr>Extra Credit</vt:lpstr>
      <vt:lpstr>Reading Guides</vt:lpstr>
      <vt:lpstr>Chromebook Cart Rules</vt:lpstr>
      <vt:lpstr>Google Classroom—2A</vt:lpstr>
      <vt:lpstr>Google Classroom—2B</vt:lpstr>
      <vt:lpstr>Google Survey</vt:lpstr>
      <vt:lpstr>Unit 1: pre-1491-1607</vt:lpstr>
      <vt:lpstr>Pre Columbia America Annotated Map</vt:lpstr>
      <vt:lpstr>Short Answer Question---Exam Day</vt:lpstr>
      <vt:lpstr>SAQ’s Do’s and Don’ts</vt:lpstr>
      <vt:lpstr>SAQ Practice</vt:lpstr>
      <vt:lpstr>SAQ Practice</vt:lpstr>
      <vt:lpstr>SAQ Practice</vt:lpstr>
      <vt:lpstr>SAQ Individual Practice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Genevieve Costantini</dc:creator>
  <cp:lastModifiedBy>Genevieve Costantini</cp:lastModifiedBy>
  <cp:revision>21</cp:revision>
  <dcterms:created xsi:type="dcterms:W3CDTF">2017-07-24T02:28:49Z</dcterms:created>
  <dcterms:modified xsi:type="dcterms:W3CDTF">2017-08-29T19:42:37Z</dcterms:modified>
</cp:coreProperties>
</file>