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7" r:id="rId2"/>
    <p:sldId id="272" r:id="rId3"/>
    <p:sldId id="278" r:id="rId4"/>
    <p:sldId id="258" r:id="rId5"/>
    <p:sldId id="256" r:id="rId6"/>
    <p:sldId id="279" r:id="rId7"/>
    <p:sldId id="280" r:id="rId8"/>
    <p:sldId id="281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64DE2-0E6B-4A43-871A-1540419140B8}" type="datetimeFigureOut">
              <a:rPr lang="en-US" smtClean="0"/>
              <a:t>9/17/2017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C303D-8F50-41D2-BA8E-F059C8A23B4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4235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64DE2-0E6B-4A43-871A-1540419140B8}" type="datetimeFigureOut">
              <a:rPr lang="en-US" smtClean="0"/>
              <a:t>9/17/2017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C303D-8F50-41D2-BA8E-F059C8A23B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023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64DE2-0E6B-4A43-871A-1540419140B8}" type="datetimeFigureOut">
              <a:rPr lang="en-US" smtClean="0"/>
              <a:t>9/17/2017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C303D-8F50-41D2-BA8E-F059C8A23B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250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64DE2-0E6B-4A43-871A-1540419140B8}" type="datetimeFigureOut">
              <a:rPr lang="en-US" smtClean="0"/>
              <a:t>9/17/2017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C303D-8F50-41D2-BA8E-F059C8A23B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004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64DE2-0E6B-4A43-871A-1540419140B8}" type="datetimeFigureOut">
              <a:rPr lang="en-US" smtClean="0"/>
              <a:t>9/17/2017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C303D-8F50-41D2-BA8E-F059C8A23B4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8328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64DE2-0E6B-4A43-871A-1540419140B8}" type="datetimeFigureOut">
              <a:rPr lang="en-US" smtClean="0"/>
              <a:t>9/17/2017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C303D-8F50-41D2-BA8E-F059C8A23B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488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64DE2-0E6B-4A43-871A-1540419140B8}" type="datetimeFigureOut">
              <a:rPr lang="en-US" smtClean="0"/>
              <a:t>9/17/2017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C303D-8F50-41D2-BA8E-F059C8A23B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715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64DE2-0E6B-4A43-871A-1540419140B8}" type="datetimeFigureOut">
              <a:rPr lang="en-US" smtClean="0"/>
              <a:t>9/17/2017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C303D-8F50-41D2-BA8E-F059C8A23B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807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64DE2-0E6B-4A43-871A-1540419140B8}" type="datetimeFigureOut">
              <a:rPr lang="en-US" smtClean="0"/>
              <a:t>9/17/2017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C303D-8F50-41D2-BA8E-F059C8A23B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948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B064DE2-0E6B-4A43-871A-1540419140B8}" type="datetimeFigureOut">
              <a:rPr lang="en-US" smtClean="0"/>
              <a:t>9/17/2017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1C303D-8F50-41D2-BA8E-F059C8A23B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755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64DE2-0E6B-4A43-871A-1540419140B8}" type="datetimeFigureOut">
              <a:rPr lang="en-US" smtClean="0"/>
              <a:t>9/17/2017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C303D-8F50-41D2-BA8E-F059C8A23B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24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B064DE2-0E6B-4A43-871A-1540419140B8}" type="datetimeFigureOut">
              <a:rPr lang="en-US" smtClean="0"/>
              <a:t>9/17/2017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961C303D-8F50-41D2-BA8E-F059C8A23B49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0228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AC237-361E-4FF4-96DE-C3200E59FD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Warm 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0121A5-0FFB-4180-B944-7C097A2EE9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Grab the half sheet from my desk and sit down</a:t>
            </a:r>
          </a:p>
          <a:p>
            <a:endParaRPr lang="en-US" dirty="0"/>
          </a:p>
          <a:p>
            <a:r>
              <a:rPr lang="en-US" dirty="0"/>
              <a:t>I’ll explain what to do when the bell rings</a:t>
            </a:r>
          </a:p>
        </p:txBody>
      </p:sp>
    </p:spTree>
    <p:extLst>
      <p:ext uri="{BB962C8B-B14F-4D97-AF65-F5344CB8AC3E}">
        <p14:creationId xmlns:p14="http://schemas.microsoft.com/office/powerpoint/2010/main" val="7380717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F59705-56F9-4E93-ADC4-EE96E5C71A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Parking Lot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4DA84E-170E-48E7-90EB-FFAA89DB3F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8068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2E05B7-D34F-4FEA-A066-E25B2CDC83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Cell phone policy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321485-EEAE-4B59-B9A9-4CD24AF5F5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cell phone use in class is starting to get out of hand so I have a new policy</a:t>
            </a:r>
          </a:p>
          <a:p>
            <a:endParaRPr lang="en-US" dirty="0"/>
          </a:p>
          <a:p>
            <a:r>
              <a:rPr lang="en-US" dirty="0"/>
              <a:t>When you walk into class, you’ll put your cell phones in your cubby—</a:t>
            </a:r>
          </a:p>
          <a:p>
            <a:pPr lvl="1"/>
            <a:r>
              <a:rPr lang="en-US" dirty="0"/>
              <a:t>Your cubby number is also your </a:t>
            </a:r>
            <a:r>
              <a:rPr lang="en-US" dirty="0" err="1"/>
              <a:t>chromebook</a:t>
            </a:r>
            <a:r>
              <a:rPr lang="en-US" dirty="0"/>
              <a:t> number---and I have your names written o the card</a:t>
            </a:r>
          </a:p>
          <a:p>
            <a:pPr lvl="1"/>
            <a:r>
              <a:rPr lang="en-US" dirty="0"/>
              <a:t>If its not there, then you’re marked absent</a:t>
            </a:r>
          </a:p>
          <a:p>
            <a:pPr lvl="1"/>
            <a:r>
              <a:rPr lang="en-US" dirty="0"/>
              <a:t>I’m also going to add power strips at some point this week so you can at least charge it while in class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92895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CA2AD3-84F6-4120-8E6C-5F5453B059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 and Announcements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789CA7-8AE8-43B8-93AB-F18434C739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  <a:p>
            <a:pPr lvl="1"/>
            <a:r>
              <a:rPr lang="en-US" dirty="0"/>
              <a:t>Warm Up: 6 degrees of separation</a:t>
            </a:r>
          </a:p>
          <a:p>
            <a:pPr lvl="1"/>
            <a:r>
              <a:rPr lang="en-US" dirty="0"/>
              <a:t>Parking lot</a:t>
            </a:r>
          </a:p>
          <a:p>
            <a:pPr lvl="1"/>
            <a:r>
              <a:rPr lang="en-US" dirty="0"/>
              <a:t>Cell phone policy</a:t>
            </a:r>
          </a:p>
          <a:p>
            <a:pPr lvl="1"/>
            <a:r>
              <a:rPr lang="en-US" dirty="0"/>
              <a:t>Notes: colonial life</a:t>
            </a:r>
          </a:p>
          <a:p>
            <a:pPr lvl="1"/>
            <a:r>
              <a:rPr lang="en-US" dirty="0"/>
              <a:t>13 colonies chart</a:t>
            </a:r>
          </a:p>
          <a:p>
            <a:pPr lvl="1"/>
            <a:r>
              <a:rPr lang="en-US" dirty="0"/>
              <a:t>Sorting review</a:t>
            </a:r>
          </a:p>
          <a:p>
            <a:r>
              <a:rPr lang="en-US" dirty="0"/>
              <a:t>Announcements</a:t>
            </a:r>
          </a:p>
          <a:p>
            <a:pPr lvl="1"/>
            <a:r>
              <a:rPr lang="en-US" dirty="0"/>
              <a:t>Unit 2 assessment Sept 26/27 (reading notes, identifications)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71002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9095EE-AD5C-4027-A702-7066126F103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Unit 2: 1607-1763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CEFFB9D-D796-414B-8701-7C7BA53B04C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Colonial life and 13 Colonies</a:t>
            </a:r>
          </a:p>
        </p:txBody>
      </p:sp>
    </p:spTree>
    <p:extLst>
      <p:ext uri="{BB962C8B-B14F-4D97-AF65-F5344CB8AC3E}">
        <p14:creationId xmlns:p14="http://schemas.microsoft.com/office/powerpoint/2010/main" val="7331901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90634D-3033-40E2-9E72-475E1A5463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We’re going to take some notes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5E2B63-FA0E-4AB6-92DC-B32C036FC7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9005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B1E4CB-1C5C-4458-9677-A944517F79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13 Colonies Chart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3D1E24-5398-40C7-A408-24A1714134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9843" y="1737360"/>
            <a:ext cx="11092070" cy="4131734"/>
          </a:xfrm>
        </p:spPr>
        <p:txBody>
          <a:bodyPr>
            <a:normAutofit/>
          </a:bodyPr>
          <a:lstStyle/>
          <a:p>
            <a:r>
              <a:rPr lang="en-US" dirty="0"/>
              <a:t>Some of our colonies have had a lasting impact on current America</a:t>
            </a:r>
          </a:p>
          <a:p>
            <a:endParaRPr lang="en-US" dirty="0"/>
          </a:p>
          <a:p>
            <a:r>
              <a:rPr lang="en-US" dirty="0"/>
              <a:t>Your job is to find some basic and not so basic information (I have filled in some of it for you)</a:t>
            </a:r>
          </a:p>
          <a:p>
            <a:pPr lvl="1"/>
            <a:r>
              <a:rPr lang="en-US" b="1" dirty="0"/>
              <a:t>Year founded-</a:t>
            </a:r>
            <a:r>
              <a:rPr lang="en-US" dirty="0"/>
              <a:t>--we’re looking for the original founding date and then some of them have a 2</a:t>
            </a:r>
            <a:r>
              <a:rPr lang="en-US" baseline="30000" dirty="0"/>
              <a:t>nd</a:t>
            </a:r>
            <a:r>
              <a:rPr lang="en-US" dirty="0"/>
              <a:t> founding date when it becomes an English Colony</a:t>
            </a:r>
          </a:p>
          <a:p>
            <a:pPr lvl="1"/>
            <a:r>
              <a:rPr lang="en-US" b="1" dirty="0"/>
              <a:t>Leader/Founder-</a:t>
            </a:r>
            <a:r>
              <a:rPr lang="en-US" dirty="0"/>
              <a:t>--name of </a:t>
            </a:r>
            <a:r>
              <a:rPr lang="en-US" dirty="0" err="1"/>
              <a:t>persn</a:t>
            </a:r>
            <a:r>
              <a:rPr lang="en-US" dirty="0"/>
              <a:t> who originally leads/founds the colony</a:t>
            </a:r>
          </a:p>
          <a:p>
            <a:pPr lvl="1"/>
            <a:r>
              <a:rPr lang="en-US" b="1" dirty="0"/>
              <a:t>Government</a:t>
            </a:r>
            <a:r>
              <a:rPr lang="en-US" dirty="0"/>
              <a:t>----Either describe the government structure (who has power and how are decisions made) and some colonies have really important documents</a:t>
            </a:r>
          </a:p>
          <a:p>
            <a:pPr lvl="1"/>
            <a:r>
              <a:rPr lang="en-US" b="1" dirty="0"/>
              <a:t>Reasons for founding-</a:t>
            </a:r>
            <a:r>
              <a:rPr lang="en-US" dirty="0"/>
              <a:t>---there has to be a reason why many </a:t>
            </a:r>
            <a:r>
              <a:rPr lang="en-US" dirty="0" err="1"/>
              <a:t>many</a:t>
            </a:r>
            <a:r>
              <a:rPr lang="en-US" dirty="0"/>
              <a:t> people want to move to start a completely new life in a semi-dangerous</a:t>
            </a:r>
          </a:p>
          <a:p>
            <a:pPr lvl="1"/>
            <a:endParaRPr lang="en-US" dirty="0"/>
          </a:p>
          <a:p>
            <a:r>
              <a:rPr lang="en-US" dirty="0"/>
              <a:t>Government and Reasons for founding are going to require more than a couple of words</a:t>
            </a:r>
          </a:p>
        </p:txBody>
      </p:sp>
    </p:spTree>
    <p:extLst>
      <p:ext uri="{BB962C8B-B14F-4D97-AF65-F5344CB8AC3E}">
        <p14:creationId xmlns:p14="http://schemas.microsoft.com/office/powerpoint/2010/main" val="17941377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496F4D-E9FB-4B0B-ADEA-A975027BC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A565F1-6868-4F09-8FEC-2A0A863B28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71759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TM02900769[[fn=Retrospect]]</Template>
  <TotalTime>370</TotalTime>
  <Words>304</Words>
  <Application>Microsoft Office PowerPoint</Application>
  <PresentationFormat>Widescreen</PresentationFormat>
  <Paragraphs>36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Calibri</vt:lpstr>
      <vt:lpstr>Calibri Light</vt:lpstr>
      <vt:lpstr>Retrospect</vt:lpstr>
      <vt:lpstr>Warm Up</vt:lpstr>
      <vt:lpstr>Parking Lot</vt:lpstr>
      <vt:lpstr>Cell phone policy</vt:lpstr>
      <vt:lpstr>Agenda and Announcements</vt:lpstr>
      <vt:lpstr>Unit 2: 1607-1763</vt:lpstr>
      <vt:lpstr>We’re going to take some notes</vt:lpstr>
      <vt:lpstr>13 Colonies Chart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Genevieve Costantini</dc:creator>
  <cp:lastModifiedBy>Genevieve Costantini</cp:lastModifiedBy>
  <cp:revision>31</cp:revision>
  <dcterms:created xsi:type="dcterms:W3CDTF">2017-09-11T10:52:38Z</dcterms:created>
  <dcterms:modified xsi:type="dcterms:W3CDTF">2017-09-17T19:43:07Z</dcterms:modified>
</cp:coreProperties>
</file>