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89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29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78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56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46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759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31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39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5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7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3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4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7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4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7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0A2E57-43CE-4267-A56B-C310B0A06B3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37B5A9-6482-4BD2-8771-557A99B5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2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436F7-918A-4156-98F8-3ED0DC1C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904F1-7484-4518-992E-D8BE9CF85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your phones up</a:t>
            </a:r>
          </a:p>
          <a:p>
            <a:r>
              <a:rPr lang="en-US" dirty="0"/>
              <a:t>Grab the two half sheets from the back</a:t>
            </a:r>
          </a:p>
          <a:p>
            <a:r>
              <a:rPr lang="en-US" dirty="0"/>
              <a:t>Go get your </a:t>
            </a:r>
            <a:r>
              <a:rPr lang="en-US" dirty="0" err="1"/>
              <a:t>chromebooks</a:t>
            </a:r>
            <a:r>
              <a:rPr lang="en-US" dirty="0"/>
              <a:t> (remember, you have assigned </a:t>
            </a:r>
            <a:r>
              <a:rPr lang="en-US" dirty="0" err="1"/>
              <a:t>chromebook</a:t>
            </a:r>
            <a:r>
              <a:rPr lang="en-US" dirty="0"/>
              <a:t> numbers)</a:t>
            </a:r>
          </a:p>
          <a:p>
            <a:r>
              <a:rPr lang="en-US" dirty="0"/>
              <a:t>Work on the half sheet that has Federalist v. Antifederalist at the top</a:t>
            </a:r>
          </a:p>
          <a:p>
            <a:pPr lvl="1"/>
            <a:r>
              <a:rPr lang="en-US" dirty="0"/>
              <a:t>You can use your </a:t>
            </a:r>
            <a:r>
              <a:rPr lang="en-US" dirty="0" err="1"/>
              <a:t>chromebooks</a:t>
            </a:r>
            <a:r>
              <a:rPr lang="en-US" dirty="0"/>
              <a:t> for this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6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38A4-4363-41E8-AA7C-5916DA91D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and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4AE87-188F-43EB-9CE1-AE070DC8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2" y="2464904"/>
            <a:ext cx="10588487" cy="37636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Agenda</a:t>
            </a:r>
          </a:p>
          <a:p>
            <a:pPr lvl="1"/>
            <a:r>
              <a:rPr lang="en-US" dirty="0"/>
              <a:t>Warm Up: Feds v. </a:t>
            </a:r>
            <a:r>
              <a:rPr lang="en-US" dirty="0" err="1"/>
              <a:t>Antifeds</a:t>
            </a:r>
            <a:endParaRPr lang="en-US" dirty="0"/>
          </a:p>
          <a:p>
            <a:pPr lvl="1"/>
            <a:r>
              <a:rPr lang="en-US" dirty="0"/>
              <a:t>Binder check</a:t>
            </a:r>
          </a:p>
          <a:p>
            <a:pPr lvl="1"/>
            <a:r>
              <a:rPr lang="en-US" dirty="0" err="1"/>
              <a:t>Kahoot</a:t>
            </a:r>
            <a:endParaRPr lang="en-US" dirty="0"/>
          </a:p>
          <a:p>
            <a:pPr lvl="1"/>
            <a:r>
              <a:rPr lang="en-US" dirty="0"/>
              <a:t>Federalist v. Antifederalist docs</a:t>
            </a:r>
          </a:p>
          <a:p>
            <a:pPr lvl="1"/>
            <a:r>
              <a:rPr lang="en-US" dirty="0"/>
              <a:t>SAQ review</a:t>
            </a:r>
          </a:p>
          <a:p>
            <a:r>
              <a:rPr lang="en-US" dirty="0"/>
              <a:t>Announcements</a:t>
            </a:r>
          </a:p>
          <a:p>
            <a:pPr lvl="1"/>
            <a:r>
              <a:rPr lang="en-US" dirty="0"/>
              <a:t>Unit 3 Assessment, ID’s, reading notes, Revolution timeline due October 12/13</a:t>
            </a:r>
          </a:p>
          <a:p>
            <a:pPr lvl="1"/>
            <a:r>
              <a:rPr lang="en-US" dirty="0"/>
              <a:t>Binder check for Units 1, 2, and 3 is October 16/17</a:t>
            </a:r>
          </a:p>
          <a:p>
            <a:pPr lvl="1"/>
            <a:r>
              <a:rPr lang="en-US" dirty="0"/>
              <a:t>Presidents Project due Oct 16/17</a:t>
            </a:r>
          </a:p>
        </p:txBody>
      </p:sp>
    </p:spTree>
    <p:extLst>
      <p:ext uri="{BB962C8B-B14F-4D97-AF65-F5344CB8AC3E}">
        <p14:creationId xmlns:p14="http://schemas.microsoft.com/office/powerpoint/2010/main" val="220815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3C06-7985-4ED1-B8A9-97C258FD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Binder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EE569-0A8F-4CA6-8AA9-72D3C146B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7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EADFC-E4C9-4845-B0AE-D0954722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Kahoot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B09E4-CAF7-4500-B84A-1B1537DF8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work with a partner or by yourself</a:t>
            </a:r>
          </a:p>
          <a:p>
            <a:r>
              <a:rPr lang="en-US" dirty="0"/>
              <a:t>You must use your own name(s)</a:t>
            </a:r>
          </a:p>
        </p:txBody>
      </p:sp>
    </p:spTree>
    <p:extLst>
      <p:ext uri="{BB962C8B-B14F-4D97-AF65-F5344CB8AC3E}">
        <p14:creationId xmlns:p14="http://schemas.microsoft.com/office/powerpoint/2010/main" val="239170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2285-77B7-46FB-BA88-9EFDF1B6C3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3: 1754-1800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B0305-128E-4AEA-B6F1-ED97AECE7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French and Indian War-President Adams</a:t>
            </a:r>
          </a:p>
        </p:txBody>
      </p:sp>
    </p:spTree>
    <p:extLst>
      <p:ext uri="{BB962C8B-B14F-4D97-AF65-F5344CB8AC3E}">
        <p14:creationId xmlns:p14="http://schemas.microsoft.com/office/powerpoint/2010/main" val="256444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A522-A0BE-4D51-9AC4-C935B6CE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be a Federalist or </a:t>
            </a:r>
            <a:r>
              <a:rPr lang="en-US" dirty="0" err="1"/>
              <a:t>AntiFederalist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7A49-7F9C-486C-B41A-3CAB3994F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side had to convince the “people” to join their side so they wrote papers and held outdoor debates</a:t>
            </a:r>
          </a:p>
          <a:p>
            <a:r>
              <a:rPr lang="en-US" dirty="0"/>
              <a:t>These are some excerpts </a:t>
            </a:r>
          </a:p>
          <a:p>
            <a:r>
              <a:rPr lang="en-US" dirty="0"/>
              <a:t>Your job is to read</a:t>
            </a:r>
          </a:p>
          <a:p>
            <a:r>
              <a:rPr lang="en-US" dirty="0"/>
              <a:t>Answer the guided analysis question</a:t>
            </a:r>
          </a:p>
          <a:p>
            <a:r>
              <a:rPr lang="en-US" dirty="0"/>
              <a:t>Write a paragraph deciding what side you would be on</a:t>
            </a:r>
          </a:p>
        </p:txBody>
      </p:sp>
    </p:spTree>
    <p:extLst>
      <p:ext uri="{BB962C8B-B14F-4D97-AF65-F5344CB8AC3E}">
        <p14:creationId xmlns:p14="http://schemas.microsoft.com/office/powerpoint/2010/main" val="390327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C9AA-48E2-4FB2-9C20-A680D7A9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SAQ,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DA258-944F-4B7A-8B47-8CB02784E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only have 22 lines</a:t>
            </a:r>
          </a:p>
          <a:p>
            <a:pPr lvl="1"/>
            <a:r>
              <a:rPr lang="en-US" dirty="0"/>
              <a:t>About 7 lines per part</a:t>
            </a:r>
          </a:p>
          <a:p>
            <a:r>
              <a:rPr lang="en-US" dirty="0"/>
              <a:t>You need a fact per part of the SAQ</a:t>
            </a:r>
          </a:p>
          <a:p>
            <a:r>
              <a:rPr lang="en-US" dirty="0"/>
              <a:t>MOST IMPORTANTLY----MAKE SURE YOU ANSWER THE PROMPTS</a:t>
            </a:r>
          </a:p>
        </p:txBody>
      </p:sp>
    </p:spTree>
    <p:extLst>
      <p:ext uri="{BB962C8B-B14F-4D97-AF65-F5344CB8AC3E}">
        <p14:creationId xmlns:p14="http://schemas.microsoft.com/office/powerpoint/2010/main" val="148984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7763D-CC79-4B89-807F-8D6014C9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C0DED-98B7-4EFB-866A-A3F83A683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a.   The Articles of Confederation are often considered a failure.  Briefly explain ONE weakness of the Articles of Confederation and why it was a failure. </a:t>
            </a:r>
          </a:p>
          <a:p>
            <a:endParaRPr lang="en-US" dirty="0"/>
          </a:p>
          <a:p>
            <a:r>
              <a:rPr lang="en-US" dirty="0"/>
              <a:t>b. Briefly explain a SECOND weakness of the Articles of Confederation and why it was a failure. </a:t>
            </a:r>
          </a:p>
          <a:p>
            <a:endParaRPr lang="en-US" dirty="0"/>
          </a:p>
          <a:p>
            <a:r>
              <a:rPr lang="en-US" dirty="0"/>
              <a:t>c. Briefly explain how the new Constitution of the United States resolved either one of the weaknesses you explained in part A or part B.</a:t>
            </a:r>
          </a:p>
        </p:txBody>
      </p:sp>
    </p:spTree>
    <p:extLst>
      <p:ext uri="{BB962C8B-B14F-4D97-AF65-F5344CB8AC3E}">
        <p14:creationId xmlns:p14="http://schemas.microsoft.com/office/powerpoint/2010/main" val="2823998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248</TotalTime>
  <Words>293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Warm Up</vt:lpstr>
      <vt:lpstr>Agenda and Announcements</vt:lpstr>
      <vt:lpstr>Binder check</vt:lpstr>
      <vt:lpstr>Kahoot</vt:lpstr>
      <vt:lpstr>Unit 3: 1754-1800</vt:lpstr>
      <vt:lpstr>Why be a Federalist or AntiFederalist?</vt:lpstr>
      <vt:lpstr>How to SAQ, reminders</vt:lpstr>
      <vt:lpstr>Let’s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Genevieve Costantini</dc:creator>
  <cp:lastModifiedBy>Genevieve Costantini</cp:lastModifiedBy>
  <cp:revision>24</cp:revision>
  <dcterms:created xsi:type="dcterms:W3CDTF">2017-09-27T15:03:55Z</dcterms:created>
  <dcterms:modified xsi:type="dcterms:W3CDTF">2017-10-05T22:51:18Z</dcterms:modified>
</cp:coreProperties>
</file>