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58" r:id="rId4"/>
    <p:sldId id="256" r:id="rId5"/>
    <p:sldId id="281" r:id="rId6"/>
    <p:sldId id="282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23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2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5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0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3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8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0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4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5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B064DE2-0E6B-4A43-871A-1540419140B8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1C303D-8F50-41D2-BA8E-F059C8A23B4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2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vKGU3aEGs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AC237-361E-4FF4-96DE-C3200E59F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121A5-0FFB-4180-B944-7C097A2EE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put your phones in your cubby…yeah, like now!!!!!!!!!!!!!!!!</a:t>
            </a:r>
          </a:p>
          <a:p>
            <a:endParaRPr lang="en-US" dirty="0"/>
          </a:p>
          <a:p>
            <a:r>
              <a:rPr lang="en-US" dirty="0"/>
              <a:t>Grab the sheet from the back</a:t>
            </a:r>
          </a:p>
          <a:p>
            <a:endParaRPr lang="en-US" dirty="0"/>
          </a:p>
          <a:p>
            <a:r>
              <a:rPr lang="en-US" dirty="0"/>
              <a:t>Read the sermon from Jonathan Edwards and do a HIPP----remember, you have a sheet in tab 10 to help explain what each means</a:t>
            </a:r>
          </a:p>
        </p:txBody>
      </p:sp>
    </p:spTree>
    <p:extLst>
      <p:ext uri="{BB962C8B-B14F-4D97-AF65-F5344CB8AC3E}">
        <p14:creationId xmlns:p14="http://schemas.microsoft.com/office/powerpoint/2010/main" val="73807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59705-56F9-4E93-ADC4-EE96E5C71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Parking 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DA84E-170E-48E7-90EB-FFAA89DB3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0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A2AD3-84F6-4120-8E6C-5F5453B05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and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89CA7-8AE8-43B8-93AB-F18434C73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Warm Up: Sinners in the hands of an angry God</a:t>
            </a:r>
          </a:p>
          <a:p>
            <a:pPr lvl="1"/>
            <a:r>
              <a:rPr lang="en-US" dirty="0"/>
              <a:t>Sorting Activity</a:t>
            </a:r>
          </a:p>
          <a:p>
            <a:pPr lvl="1"/>
            <a:r>
              <a:rPr lang="en-US" dirty="0" err="1"/>
              <a:t>Kahoot</a:t>
            </a:r>
            <a:endParaRPr lang="en-US" dirty="0"/>
          </a:p>
          <a:p>
            <a:pPr lvl="1"/>
            <a:r>
              <a:rPr lang="en-US" dirty="0"/>
              <a:t>Crash Course: French and Indian War</a:t>
            </a:r>
          </a:p>
          <a:p>
            <a:pPr lvl="1"/>
            <a:r>
              <a:rPr lang="en-US" dirty="0"/>
              <a:t>Document practice</a:t>
            </a:r>
          </a:p>
          <a:p>
            <a:r>
              <a:rPr lang="en-US" dirty="0"/>
              <a:t>Announcements</a:t>
            </a:r>
          </a:p>
          <a:p>
            <a:pPr lvl="1"/>
            <a:r>
              <a:rPr lang="en-US" dirty="0"/>
              <a:t>Unit 2 assessment Sept 26/27 (reading notes, identifications)------THAT IS NEXT CLASS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00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095EE-AD5C-4027-A702-7066126F10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2: 1607-1763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FFB9D-D796-414B-8701-7C7BA53B04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Period 2 review and French and </a:t>
            </a:r>
            <a:r>
              <a:rPr lang="en-US" dirty="0" err="1"/>
              <a:t>indian</a:t>
            </a:r>
            <a:r>
              <a:rPr lang="en-US" dirty="0"/>
              <a:t> war</a:t>
            </a:r>
          </a:p>
        </p:txBody>
      </p:sp>
    </p:spTree>
    <p:extLst>
      <p:ext uri="{BB962C8B-B14F-4D97-AF65-F5344CB8AC3E}">
        <p14:creationId xmlns:p14="http://schemas.microsoft.com/office/powerpoint/2010/main" val="73319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96F4D-E9FB-4B0B-ADEA-A975027BC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565F1-6868-4F09-8FEC-2A0A863B2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I’m going to give each group a stack of index cards</a:t>
            </a:r>
          </a:p>
          <a:p>
            <a:endParaRPr lang="en-US" sz="2400" dirty="0"/>
          </a:p>
          <a:p>
            <a:r>
              <a:rPr lang="en-US" sz="2400" dirty="0"/>
              <a:t>Your job is to sort them into groups that have a connection</a:t>
            </a:r>
          </a:p>
          <a:p>
            <a:endParaRPr lang="en-US" sz="2400" dirty="0"/>
          </a:p>
          <a:p>
            <a:r>
              <a:rPr lang="en-US" sz="2400" dirty="0"/>
              <a:t>Groups MUST contain at least 3 cards</a:t>
            </a:r>
          </a:p>
          <a:p>
            <a:endParaRPr lang="en-US" sz="2400" dirty="0"/>
          </a:p>
          <a:p>
            <a:r>
              <a:rPr lang="en-US" sz="2400" dirty="0"/>
              <a:t>You may have a pile of words that you just don’t know what it means</a:t>
            </a:r>
          </a:p>
          <a:p>
            <a:endParaRPr lang="en-US" sz="2400" dirty="0"/>
          </a:p>
          <a:p>
            <a:r>
              <a:rPr lang="en-US" sz="2400" dirty="0"/>
              <a:t>No phones, no books</a:t>
            </a:r>
          </a:p>
        </p:txBody>
      </p:sp>
    </p:spTree>
    <p:extLst>
      <p:ext uri="{BB962C8B-B14F-4D97-AF65-F5344CB8AC3E}">
        <p14:creationId xmlns:p14="http://schemas.microsoft.com/office/powerpoint/2010/main" val="192771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F2AF-6973-4849-90C4-AF293B81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Kahoot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AB785-304D-4788-95C0-6A826F11A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play with a partner or by yourself</a:t>
            </a:r>
          </a:p>
          <a:p>
            <a:endParaRPr lang="en-US" dirty="0"/>
          </a:p>
          <a:p>
            <a:r>
              <a:rPr lang="en-US" dirty="0"/>
              <a:t>You can play on a </a:t>
            </a:r>
            <a:r>
              <a:rPr lang="en-US" dirty="0" err="1"/>
              <a:t>chromebook</a:t>
            </a:r>
            <a:r>
              <a:rPr lang="en-US" dirty="0"/>
              <a:t> or on your phone</a:t>
            </a:r>
          </a:p>
          <a:p>
            <a:endParaRPr lang="en-US" dirty="0"/>
          </a:p>
          <a:p>
            <a:r>
              <a:rPr lang="en-US" dirty="0"/>
              <a:t>You will use your own names</a:t>
            </a:r>
          </a:p>
        </p:txBody>
      </p:sp>
    </p:spTree>
    <p:extLst>
      <p:ext uri="{BB962C8B-B14F-4D97-AF65-F5344CB8AC3E}">
        <p14:creationId xmlns:p14="http://schemas.microsoft.com/office/powerpoint/2010/main" val="343496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8554-3C2D-4D2C-B977-B47999BE7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questions do you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D1EC0-B68E-41CF-B969-6AB165382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 2 is wrapping up……………………………………………………..what are you missing?</a:t>
            </a:r>
          </a:p>
        </p:txBody>
      </p:sp>
    </p:spTree>
    <p:extLst>
      <p:ext uri="{BB962C8B-B14F-4D97-AF65-F5344CB8AC3E}">
        <p14:creationId xmlns:p14="http://schemas.microsoft.com/office/powerpoint/2010/main" val="187384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1AF8D-64E8-4440-8B09-4736A45E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and Indian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B636C-DC86-4597-B5C7-5811CEEE7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https://www.youtube.com/watch?v=5vKGU3aEGss</a:t>
            </a:r>
            <a:endParaRPr lang="en-US" dirty="0"/>
          </a:p>
          <a:p>
            <a:endParaRPr lang="en-US" dirty="0"/>
          </a:p>
          <a:p>
            <a:r>
              <a:rPr lang="en-US" dirty="0"/>
              <a:t>As we watch the video, you’re going to fill in the back (the one with the chart)</a:t>
            </a:r>
          </a:p>
        </p:txBody>
      </p:sp>
    </p:spTree>
    <p:extLst>
      <p:ext uri="{BB962C8B-B14F-4D97-AF65-F5344CB8AC3E}">
        <p14:creationId xmlns:p14="http://schemas.microsoft.com/office/powerpoint/2010/main" val="264029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849B-BA3C-4343-9369-3ED1D720D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and Indian War DBQ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BDDC9-8963-4009-AFCD-E0CBA8ABB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DBQ=Document Based Question-----its one of our types of essays----but we will not write this essay yet</a:t>
            </a:r>
          </a:p>
          <a:p>
            <a:endParaRPr lang="en-US" sz="2400" dirty="0"/>
          </a:p>
          <a:p>
            <a:r>
              <a:rPr lang="en-US" sz="2400" dirty="0"/>
              <a:t>Today and after your test we’re going to prep the documents as if we’re going to write this essay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Read the prompt---what is it asking you?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Read the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Reread the documents---add some notes or questions, consider “how does this document answer the overall question?”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If you feel like you’ve exhausted the documents, grab the </a:t>
            </a:r>
            <a:r>
              <a:rPr lang="en-US" sz="2400"/>
              <a:t>sheet from my desk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3538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724</TotalTime>
  <Words>331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Warm Up</vt:lpstr>
      <vt:lpstr>Parking Lot</vt:lpstr>
      <vt:lpstr>Agenda and Announcements</vt:lpstr>
      <vt:lpstr>Unit 2: 1607-1763</vt:lpstr>
      <vt:lpstr>Sorting activity</vt:lpstr>
      <vt:lpstr>Kahoot</vt:lpstr>
      <vt:lpstr>What questions do you have?</vt:lpstr>
      <vt:lpstr>French and Indian War</vt:lpstr>
      <vt:lpstr>French and Indian War DBQ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Genevieve Costantini</dc:creator>
  <cp:lastModifiedBy>Genevieve Costantini</cp:lastModifiedBy>
  <cp:revision>37</cp:revision>
  <dcterms:created xsi:type="dcterms:W3CDTF">2017-09-11T10:52:38Z</dcterms:created>
  <dcterms:modified xsi:type="dcterms:W3CDTF">2017-09-19T18:30:42Z</dcterms:modified>
</cp:coreProperties>
</file>