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71" r:id="rId2"/>
    <p:sldId id="267" r:id="rId3"/>
    <p:sldId id="272" r:id="rId4"/>
    <p:sldId id="268" r:id="rId5"/>
    <p:sldId id="256" r:id="rId6"/>
    <p:sldId id="257" r:id="rId7"/>
    <p:sldId id="258" r:id="rId8"/>
    <p:sldId id="259" r:id="rId9"/>
    <p:sldId id="260" r:id="rId10"/>
    <p:sldId id="261" r:id="rId11"/>
    <p:sldId id="262" r:id="rId12"/>
    <p:sldId id="263" r:id="rId13"/>
    <p:sldId id="264" r:id="rId14"/>
    <p:sldId id="265" r:id="rId15"/>
    <p:sldId id="269" r:id="rId16"/>
    <p:sldId id="270"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7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lt2"/>
        </a:solidFill>
        <a:effectLst/>
      </p:bgPr>
    </p:bg>
    <p:spTree>
      <p:nvGrpSpPr>
        <p:cNvPr id="1" name="Shape 20"/>
        <p:cNvGrpSpPr/>
        <p:nvPr/>
      </p:nvGrpSpPr>
      <p:grpSpPr>
        <a:xfrm>
          <a:off x="0" y="0"/>
          <a:ext cx="0" cy="0"/>
          <a:chOff x="0" y="0"/>
          <a:chExt cx="0" cy="0"/>
        </a:xfrm>
      </p:grpSpPr>
      <p:sp>
        <p:nvSpPr>
          <p:cNvPr id="21" name="Shape 21"/>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22" name="Shape 22"/>
          <p:cNvSpPr/>
          <p:nvPr/>
        </p:nvSpPr>
        <p:spPr>
          <a:xfrm>
            <a:off x="8991600" y="3048"/>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23" name="Shape 23"/>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24" name="Shape 24"/>
          <p:cNvSpPr/>
          <p:nvPr/>
        </p:nvSpPr>
        <p:spPr>
          <a:xfrm>
            <a:off x="0" y="0"/>
            <a:ext cx="9144000" cy="25146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25" name="Shape 25"/>
          <p:cNvSpPr/>
          <p:nvPr/>
        </p:nvSpPr>
        <p:spPr>
          <a:xfrm>
            <a:off x="146304" y="6391656"/>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26" name="Shape 26"/>
          <p:cNvSpPr txBox="1">
            <a:spLocks noGrp="1"/>
          </p:cNvSpPr>
          <p:nvPr>
            <p:ph type="subTitle" idx="1"/>
          </p:nvPr>
        </p:nvSpPr>
        <p:spPr>
          <a:xfrm>
            <a:off x="1371600" y="2819400"/>
            <a:ext cx="6400800" cy="1752600"/>
          </a:xfrm>
          <a:prstGeom prst="rect">
            <a:avLst/>
          </a:prstGeom>
          <a:noFill/>
          <a:ln>
            <a:noFill/>
          </a:ln>
        </p:spPr>
        <p:txBody>
          <a:bodyPr wrap="square" lIns="91425" tIns="91425" rIns="91425" bIns="91425" anchor="t" anchorCtr="0"/>
          <a:lstStyle>
            <a:lvl1pPr marL="0" marR="0" lvl="0" indent="0" algn="ctr" rtl="0">
              <a:spcBef>
                <a:spcPts val="320"/>
              </a:spcBef>
              <a:buClr>
                <a:schemeClr val="accent1"/>
              </a:buClr>
              <a:buFont typeface="Noto Sans Symbols"/>
              <a:buNone/>
              <a:defRPr sz="1600" b="1" i="0" u="none" strike="noStrike" cap="none">
                <a:solidFill>
                  <a:schemeClr val="dk2"/>
                </a:solidFill>
                <a:latin typeface="Georgia"/>
                <a:ea typeface="Georgia"/>
                <a:cs typeface="Georgia"/>
                <a:sym typeface="Georgia"/>
              </a:defRPr>
            </a:lvl1pPr>
            <a:lvl2pPr marL="457200" marR="0" lvl="1" indent="0" algn="ctr" rtl="0">
              <a:spcBef>
                <a:spcPts val="440"/>
              </a:spcBef>
              <a:buClr>
                <a:schemeClr val="accent2"/>
              </a:buClr>
              <a:buFont typeface="Noto Sans Symbols"/>
              <a:buNone/>
              <a:defRPr sz="2200" b="0" i="0" u="none" strike="noStrike" cap="none">
                <a:solidFill>
                  <a:schemeClr val="dk2"/>
                </a:solidFill>
                <a:latin typeface="Georgia"/>
                <a:ea typeface="Georgia"/>
                <a:cs typeface="Georgia"/>
                <a:sym typeface="Georgia"/>
              </a:defRPr>
            </a:lvl2pPr>
            <a:lvl3pPr marL="914400" marR="0" lvl="2" indent="0" algn="ctr" rtl="0">
              <a:spcBef>
                <a:spcPts val="400"/>
              </a:spcBef>
              <a:buClr>
                <a:schemeClr val="accent3"/>
              </a:buClr>
              <a:buFont typeface="Noto Sans Symbols"/>
              <a:buNone/>
              <a:defRPr sz="2000" b="0" i="0" u="none" strike="noStrike" cap="none">
                <a:solidFill>
                  <a:schemeClr val="dk1"/>
                </a:solidFill>
                <a:latin typeface="Georgia"/>
                <a:ea typeface="Georgia"/>
                <a:cs typeface="Georgia"/>
                <a:sym typeface="Georgia"/>
              </a:defRPr>
            </a:lvl3pPr>
            <a:lvl4pPr marL="1371600" marR="0" lvl="3" indent="0" algn="ctr" rtl="0">
              <a:spcBef>
                <a:spcPts val="400"/>
              </a:spcBef>
              <a:buClr>
                <a:schemeClr val="accent4"/>
              </a:buClr>
              <a:buFont typeface="Noto Sans Symbols"/>
              <a:buNone/>
              <a:defRPr sz="2000" b="0" i="0" u="none" strike="noStrike" cap="none">
                <a:solidFill>
                  <a:schemeClr val="dk2"/>
                </a:solidFill>
                <a:latin typeface="Georgia"/>
                <a:ea typeface="Georgia"/>
                <a:cs typeface="Georgia"/>
                <a:sym typeface="Georgia"/>
              </a:defRPr>
            </a:lvl4pPr>
            <a:lvl5pPr marL="1828800" marR="0" lvl="4" indent="0" algn="ctr" rtl="0">
              <a:spcBef>
                <a:spcPts val="360"/>
              </a:spcBef>
              <a:buClr>
                <a:schemeClr val="accent5"/>
              </a:buClr>
              <a:buFont typeface="Georgia"/>
              <a:buNone/>
              <a:defRPr sz="1800" b="0" i="0" u="none" strike="noStrike" cap="none">
                <a:solidFill>
                  <a:schemeClr val="dk1"/>
                </a:solidFill>
                <a:latin typeface="Georgia"/>
                <a:ea typeface="Georgia"/>
                <a:cs typeface="Georgia"/>
                <a:sym typeface="Georgia"/>
              </a:defRPr>
            </a:lvl5pPr>
            <a:lvl6pPr marL="2286000" marR="0" lvl="5" indent="0" algn="ctr" rtl="0">
              <a:spcBef>
                <a:spcPts val="360"/>
              </a:spcBef>
              <a:buClr>
                <a:schemeClr val="accent6"/>
              </a:buClr>
              <a:buFont typeface="Noto Sans Symbols"/>
              <a:buNone/>
              <a:defRPr sz="1800" b="0" i="0" u="none" strike="noStrike" cap="none">
                <a:solidFill>
                  <a:schemeClr val="dk1"/>
                </a:solidFill>
                <a:latin typeface="Georgia"/>
                <a:ea typeface="Georgia"/>
                <a:cs typeface="Georgia"/>
                <a:sym typeface="Georgia"/>
              </a:defRPr>
            </a:lvl6pPr>
            <a:lvl7pPr marL="2743200" marR="0" lvl="6" indent="0" algn="ctr" rtl="0">
              <a:spcBef>
                <a:spcPts val="320"/>
              </a:spcBef>
              <a:buClr>
                <a:srgbClr val="D26F07"/>
              </a:buClr>
              <a:buFont typeface="Georgia"/>
              <a:buNone/>
              <a:defRPr sz="1600" b="0" i="0" u="none" strike="noStrike" cap="none">
                <a:solidFill>
                  <a:schemeClr val="dk1"/>
                </a:solidFill>
                <a:latin typeface="Georgia"/>
                <a:ea typeface="Georgia"/>
                <a:cs typeface="Georgia"/>
                <a:sym typeface="Georgia"/>
              </a:defRPr>
            </a:lvl7pPr>
            <a:lvl8pPr marL="3200400" marR="0" lvl="7" indent="0" algn="ctr" rtl="0">
              <a:spcBef>
                <a:spcPts val="320"/>
              </a:spcBef>
              <a:buClr>
                <a:srgbClr val="447439"/>
              </a:buClr>
              <a:buFont typeface="Georgia"/>
              <a:buNone/>
              <a:defRPr sz="1600" b="0" i="0" u="none" strike="noStrike" cap="none">
                <a:solidFill>
                  <a:schemeClr val="dk1"/>
                </a:solidFill>
                <a:latin typeface="Georgia"/>
                <a:ea typeface="Georgia"/>
                <a:cs typeface="Georgia"/>
                <a:sym typeface="Georgia"/>
              </a:defRPr>
            </a:lvl8pPr>
            <a:lvl9pPr marL="3657600" marR="0" lvl="8" indent="0" algn="ctr" rtl="0">
              <a:spcBef>
                <a:spcPts val="280"/>
              </a:spcBef>
              <a:buClr>
                <a:srgbClr val="8B232F"/>
              </a:buClr>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27" name="Shape 27"/>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28" name="Shape 28"/>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cxnSp>
        <p:nvCxnSpPr>
          <p:cNvPr id="29" name="Shape 29"/>
          <p:cNvCxnSpPr/>
          <p:nvPr/>
        </p:nvCxnSpPr>
        <p:spPr>
          <a:xfrm>
            <a:off x="155448" y="2420112"/>
            <a:ext cx="8833104" cy="0"/>
          </a:xfrm>
          <a:prstGeom prst="straightConnector1">
            <a:avLst/>
          </a:prstGeom>
          <a:noFill/>
          <a:ln w="11425" cap="flat" cmpd="sng">
            <a:solidFill>
              <a:srgbClr val="174D6C"/>
            </a:solidFill>
            <a:prstDash val="dash"/>
            <a:round/>
            <a:headEnd type="none" w="med" len="med"/>
            <a:tailEnd type="none" w="med" len="med"/>
          </a:ln>
        </p:spPr>
      </p:cxnSp>
      <p:sp>
        <p:nvSpPr>
          <p:cNvPr id="30" name="Shape 30"/>
          <p:cNvSpPr/>
          <p:nvPr/>
        </p:nvSpPr>
        <p:spPr>
          <a:xfrm>
            <a:off x="152400" y="152400"/>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31" name="Shape 31"/>
          <p:cNvSpPr/>
          <p:nvPr/>
        </p:nvSpPr>
        <p:spPr>
          <a:xfrm>
            <a:off x="4267200" y="2115312"/>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32" name="Shape 32"/>
          <p:cNvSpPr/>
          <p:nvPr/>
        </p:nvSpPr>
        <p:spPr>
          <a:xfrm>
            <a:off x="4361688" y="2209800"/>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33" name="Shape 33"/>
          <p:cNvSpPr txBox="1">
            <a:spLocks noGrp="1"/>
          </p:cNvSpPr>
          <p:nvPr>
            <p:ph type="sldNum" idx="12"/>
          </p:nvPr>
        </p:nvSpPr>
        <p:spPr>
          <a:xfrm>
            <a:off x="4343400" y="2199450"/>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34" name="Shape 34"/>
          <p:cNvSpPr txBox="1">
            <a:spLocks noGrp="1"/>
          </p:cNvSpPr>
          <p:nvPr>
            <p:ph type="ctrTitle"/>
          </p:nvPr>
        </p:nvSpPr>
        <p:spPr>
          <a:xfrm>
            <a:off x="685800" y="381000"/>
            <a:ext cx="7772400" cy="1752600"/>
          </a:xfrm>
          <a:prstGeom prst="rect">
            <a:avLst/>
          </a:prstGeom>
          <a:noFill/>
          <a:ln>
            <a:noFill/>
          </a:ln>
        </p:spPr>
        <p:txBody>
          <a:bodyPr wrap="square" lIns="91425" tIns="91425" rIns="91425" bIns="91425" anchor="b" anchorCtr="0"/>
          <a:lstStyle>
            <a:lvl1pPr marL="0" marR="0" lvl="0" indent="0" algn="ctr" rtl="0">
              <a:spcBef>
                <a:spcPts val="0"/>
              </a:spcBef>
              <a:buClr>
                <a:schemeClr val="accent1"/>
              </a:buClr>
              <a:buFont typeface="Georgia"/>
              <a:buNone/>
              <a:defRPr sz="4200" b="0" i="0" u="none" strike="noStrike" cap="none">
                <a:solidFill>
                  <a:schemeClr val="accent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bg>
      <p:bgPr>
        <a:solidFill>
          <a:schemeClr val="lt2"/>
        </a:solidFill>
        <a:effectLst/>
      </p:bgPr>
    </p:bg>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01752" y="228600"/>
            <a:ext cx="8534400" cy="758952"/>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9" name="Shape 139"/>
          <p:cNvSpPr txBox="1">
            <a:spLocks noGrp="1"/>
          </p:cNvSpPr>
          <p:nvPr>
            <p:ph type="body" idx="1"/>
          </p:nvPr>
        </p:nvSpPr>
        <p:spPr>
          <a:xfrm rot="5400000">
            <a:off x="2269236" y="-443484"/>
            <a:ext cx="4599432" cy="8534400"/>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40" name="Shape 140"/>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41" name="Shape 141"/>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42" name="Shape 142"/>
          <p:cNvSpPr txBox="1">
            <a:spLocks noGrp="1"/>
          </p:cNvSpPr>
          <p:nvPr>
            <p:ph type="sldNum" idx="12"/>
          </p:nvPr>
        </p:nvSpPr>
        <p:spPr>
          <a:xfrm>
            <a:off x="4343400" y="1040174"/>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bg>
      <p:bgPr>
        <a:solidFill>
          <a:schemeClr val="lt2"/>
        </a:solidFill>
        <a:effectLst/>
      </p:bgPr>
    </p:bg>
    <p:spTree>
      <p:nvGrpSpPr>
        <p:cNvPr id="1" name="Shape 143"/>
        <p:cNvGrpSpPr/>
        <p:nvPr/>
      </p:nvGrpSpPr>
      <p:grpSpPr>
        <a:xfrm>
          <a:off x="0" y="0"/>
          <a:ext cx="0" cy="0"/>
          <a:chOff x="0" y="0"/>
          <a:chExt cx="0" cy="0"/>
        </a:xfrm>
      </p:grpSpPr>
      <p:sp>
        <p:nvSpPr>
          <p:cNvPr id="144" name="Shape 144"/>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45" name="Shape 145"/>
          <p:cNvSpPr/>
          <p:nvPr/>
        </p:nvSpPr>
        <p:spPr>
          <a:xfrm>
            <a:off x="7010400" y="0"/>
            <a:ext cx="21336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46" name="Shape 146"/>
          <p:cNvSpPr/>
          <p:nvPr/>
        </p:nvSpPr>
        <p:spPr>
          <a:xfrm>
            <a:off x="0" y="0"/>
            <a:ext cx="9144000" cy="155448"/>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47" name="Shape 147"/>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48" name="Shape 148"/>
          <p:cNvSpPr/>
          <p:nvPr/>
        </p:nvSpPr>
        <p:spPr>
          <a:xfrm>
            <a:off x="146304" y="6391656"/>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49" name="Shape 149"/>
          <p:cNvSpPr/>
          <p:nvPr/>
        </p:nvSpPr>
        <p:spPr>
          <a:xfrm>
            <a:off x="152400" y="155448"/>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cxnSp>
        <p:nvCxnSpPr>
          <p:cNvPr id="150" name="Shape 150"/>
          <p:cNvCxnSpPr/>
          <p:nvPr/>
        </p:nvCxnSpPr>
        <p:spPr>
          <a:xfrm rot="5400000">
            <a:off x="4021836" y="3278124"/>
            <a:ext cx="6245352" cy="0"/>
          </a:xfrm>
          <a:prstGeom prst="straightConnector1">
            <a:avLst/>
          </a:prstGeom>
          <a:noFill/>
          <a:ln w="9525" cap="flat" cmpd="sng">
            <a:solidFill>
              <a:srgbClr val="174D6C"/>
            </a:solidFill>
            <a:prstDash val="dash"/>
            <a:round/>
            <a:headEnd type="none" w="med" len="med"/>
            <a:tailEnd type="none" w="med" len="med"/>
          </a:ln>
        </p:spPr>
      </p:cxnSp>
      <p:sp>
        <p:nvSpPr>
          <p:cNvPr id="151" name="Shape 151"/>
          <p:cNvSpPr/>
          <p:nvPr/>
        </p:nvSpPr>
        <p:spPr>
          <a:xfrm>
            <a:off x="6839712" y="2925763"/>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52" name="Shape 152"/>
          <p:cNvSpPr/>
          <p:nvPr/>
        </p:nvSpPr>
        <p:spPr>
          <a:xfrm>
            <a:off x="6934200" y="3020251"/>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53" name="Shape 153"/>
          <p:cNvSpPr txBox="1">
            <a:spLocks noGrp="1"/>
          </p:cNvSpPr>
          <p:nvPr>
            <p:ph type="sldNum" idx="12"/>
          </p:nvPr>
        </p:nvSpPr>
        <p:spPr>
          <a:xfrm>
            <a:off x="6915912" y="3009901"/>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154" name="Shape 154"/>
          <p:cNvSpPr txBox="1">
            <a:spLocks noGrp="1"/>
          </p:cNvSpPr>
          <p:nvPr>
            <p:ph type="body" idx="1"/>
          </p:nvPr>
        </p:nvSpPr>
        <p:spPr>
          <a:xfrm rot="5400000">
            <a:off x="670717" y="-61117"/>
            <a:ext cx="5821366" cy="6553200"/>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55" name="Shape 155"/>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56" name="Shape 156"/>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57" name="Shape 157"/>
          <p:cNvSpPr txBox="1">
            <a:spLocks noGrp="1"/>
          </p:cNvSpPr>
          <p:nvPr>
            <p:ph type="title"/>
          </p:nvPr>
        </p:nvSpPr>
        <p:spPr>
          <a:xfrm rot="5400000">
            <a:off x="5189537" y="2506664"/>
            <a:ext cx="5851525" cy="1447800"/>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01752" y="228600"/>
            <a:ext cx="8534400" cy="758952"/>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38" name="Shape 38"/>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39" name="Shape 39"/>
          <p:cNvSpPr txBox="1">
            <a:spLocks noGrp="1"/>
          </p:cNvSpPr>
          <p:nvPr>
            <p:ph type="sldNum" idx="12"/>
          </p:nvPr>
        </p:nvSpPr>
        <p:spPr>
          <a:xfrm>
            <a:off x="4361688" y="1026372"/>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40" name="Shape 40"/>
          <p:cNvSpPr txBox="1">
            <a:spLocks noGrp="1"/>
          </p:cNvSpPr>
          <p:nvPr>
            <p:ph type="body" idx="1"/>
          </p:nvPr>
        </p:nvSpPr>
        <p:spPr>
          <a:xfrm>
            <a:off x="301752" y="1527048"/>
            <a:ext cx="8503920" cy="4572000"/>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lt1"/>
        </a:solidFill>
        <a:effectLst/>
      </p:bgPr>
    </p:bg>
    <p:spTree>
      <p:nvGrpSpPr>
        <p:cNvPr id="1" name="Shape 41"/>
        <p:cNvGrpSpPr/>
        <p:nvPr/>
      </p:nvGrpSpPr>
      <p:grpSpPr>
        <a:xfrm>
          <a:off x="0" y="0"/>
          <a:ext cx="0" cy="0"/>
          <a:chOff x="0" y="0"/>
          <a:chExt cx="0" cy="0"/>
        </a:xfrm>
      </p:grpSpPr>
      <p:sp>
        <p:nvSpPr>
          <p:cNvPr id="42" name="Shape 42"/>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43" name="Shape 43"/>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44" name="Shape 44"/>
          <p:cNvSpPr/>
          <p:nvPr/>
        </p:nvSpPr>
        <p:spPr>
          <a:xfrm>
            <a:off x="0" y="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45" name="Shape 45"/>
          <p:cNvSpPr/>
          <p:nvPr/>
        </p:nvSpPr>
        <p:spPr>
          <a:xfrm>
            <a:off x="8991600" y="1905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46" name="Shape 46"/>
          <p:cNvSpPr/>
          <p:nvPr/>
        </p:nvSpPr>
        <p:spPr>
          <a:xfrm>
            <a:off x="152400" y="2286000"/>
            <a:ext cx="8833104" cy="3048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47" name="Shape 47"/>
          <p:cNvSpPr/>
          <p:nvPr/>
        </p:nvSpPr>
        <p:spPr>
          <a:xfrm>
            <a:off x="155448" y="142352"/>
            <a:ext cx="8833104" cy="2139696"/>
          </a:xfrm>
          <a:prstGeom prst="rect">
            <a:avLst/>
          </a:prstGeom>
          <a:solidFill>
            <a:schemeClr val="accent1"/>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48" name="Shape 48"/>
          <p:cNvSpPr txBox="1">
            <a:spLocks noGrp="1"/>
          </p:cNvSpPr>
          <p:nvPr>
            <p:ph type="body" idx="1"/>
          </p:nvPr>
        </p:nvSpPr>
        <p:spPr>
          <a:xfrm>
            <a:off x="1368426" y="2743200"/>
            <a:ext cx="6480174" cy="1673225"/>
          </a:xfrm>
          <a:prstGeom prst="rect">
            <a:avLst/>
          </a:prstGeom>
          <a:noFill/>
          <a:ln>
            <a:noFill/>
          </a:ln>
        </p:spPr>
        <p:txBody>
          <a:bodyPr wrap="square" lIns="91425" tIns="91425" rIns="91425" bIns="91425" anchor="t" anchorCtr="0"/>
          <a:lstStyle>
            <a:lvl1pPr marL="0" marR="0" lvl="0" indent="0" algn="ctr" rtl="0">
              <a:spcBef>
                <a:spcPts val="320"/>
              </a:spcBef>
              <a:buClr>
                <a:schemeClr val="accent1"/>
              </a:buClr>
              <a:buFont typeface="Noto Sans Symbols"/>
              <a:buNone/>
              <a:defRPr sz="1600" b="1" i="0" u="none" strike="noStrike" cap="none">
                <a:solidFill>
                  <a:schemeClr val="dk2"/>
                </a:solidFill>
                <a:latin typeface="Georgia"/>
                <a:ea typeface="Georgia"/>
                <a:cs typeface="Georgia"/>
                <a:sym typeface="Georgia"/>
              </a:defRPr>
            </a:lvl1pPr>
            <a:lvl2pPr marL="548640" marR="0" lvl="1" indent="-281940" algn="l" rtl="0">
              <a:spcBef>
                <a:spcPts val="360"/>
              </a:spcBef>
              <a:buClr>
                <a:schemeClr val="accent2"/>
              </a:buClr>
              <a:buFont typeface="Noto Sans Symbols"/>
              <a:buNone/>
              <a:defRPr sz="1800" b="0" i="0" u="none" strike="noStrike" cap="none">
                <a:solidFill>
                  <a:srgbClr val="888888"/>
                </a:solidFill>
                <a:latin typeface="Georgia"/>
                <a:ea typeface="Georgia"/>
                <a:cs typeface="Georgia"/>
                <a:sym typeface="Georgia"/>
              </a:defRPr>
            </a:lvl2pPr>
            <a:lvl3pPr marL="822960" marR="0" lvl="2" indent="-238760" algn="l" rtl="0">
              <a:spcBef>
                <a:spcPts val="320"/>
              </a:spcBef>
              <a:buClr>
                <a:schemeClr val="accent3"/>
              </a:buClr>
              <a:buFont typeface="Noto Sans Symbols"/>
              <a:buNone/>
              <a:defRPr sz="1600" b="0" i="0" u="none" strike="noStrike" cap="none">
                <a:solidFill>
                  <a:srgbClr val="888888"/>
                </a:solidFill>
                <a:latin typeface="Georgia"/>
                <a:ea typeface="Georgia"/>
                <a:cs typeface="Georgia"/>
                <a:sym typeface="Georgia"/>
              </a:defRPr>
            </a:lvl3pPr>
            <a:lvl4pPr marL="1097280" marR="0" lvl="3" indent="-233680" algn="l" rtl="0">
              <a:spcBef>
                <a:spcPts val="280"/>
              </a:spcBef>
              <a:buClr>
                <a:schemeClr val="accent4"/>
              </a:buClr>
              <a:buFont typeface="Noto Sans Symbols"/>
              <a:buNone/>
              <a:defRPr sz="1400" b="0" i="0" u="none" strike="noStrike" cap="none">
                <a:solidFill>
                  <a:srgbClr val="888888"/>
                </a:solidFill>
                <a:latin typeface="Georgia"/>
                <a:ea typeface="Georgia"/>
                <a:cs typeface="Georgia"/>
                <a:sym typeface="Georgia"/>
              </a:defRPr>
            </a:lvl4pPr>
            <a:lvl5pPr marL="1371600" marR="0" lvl="4" indent="-228600" algn="l" rtl="0">
              <a:spcBef>
                <a:spcPts val="280"/>
              </a:spcBef>
              <a:buClr>
                <a:schemeClr val="accent5"/>
              </a:buClr>
              <a:buFont typeface="Georgia"/>
              <a:buNone/>
              <a:defRPr sz="1400" b="0" i="0" u="none" strike="noStrike" cap="none">
                <a:solidFill>
                  <a:srgbClr val="888888"/>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49" name="Shape 49"/>
          <p:cNvSpPr/>
          <p:nvPr/>
        </p:nvSpPr>
        <p:spPr>
          <a:xfrm>
            <a:off x="146304" y="6391656"/>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50" name="Shape 50"/>
          <p:cNvSpPr/>
          <p:nvPr/>
        </p:nvSpPr>
        <p:spPr>
          <a:xfrm>
            <a:off x="152400" y="152400"/>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51" name="Shape 51"/>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52" name="Shape 52"/>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cxnSp>
        <p:nvCxnSpPr>
          <p:cNvPr id="53" name="Shape 53"/>
          <p:cNvCxnSpPr/>
          <p:nvPr/>
        </p:nvCxnSpPr>
        <p:spPr>
          <a:xfrm>
            <a:off x="152400" y="2438400"/>
            <a:ext cx="8833104" cy="0"/>
          </a:xfrm>
          <a:prstGeom prst="straightConnector1">
            <a:avLst/>
          </a:prstGeom>
          <a:noFill/>
          <a:ln w="11425" cap="flat" cmpd="sng">
            <a:solidFill>
              <a:srgbClr val="174D6C"/>
            </a:solidFill>
            <a:prstDash val="dash"/>
            <a:round/>
            <a:headEnd type="none" w="med" len="med"/>
            <a:tailEnd type="none" w="med" len="med"/>
          </a:ln>
        </p:spPr>
      </p:cxnSp>
      <p:sp>
        <p:nvSpPr>
          <p:cNvPr id="54" name="Shape 54"/>
          <p:cNvSpPr/>
          <p:nvPr/>
        </p:nvSpPr>
        <p:spPr>
          <a:xfrm>
            <a:off x="4267200" y="2115312"/>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55" name="Shape 55"/>
          <p:cNvSpPr/>
          <p:nvPr/>
        </p:nvSpPr>
        <p:spPr>
          <a:xfrm>
            <a:off x="4361688" y="2209800"/>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56" name="Shape 56"/>
          <p:cNvSpPr txBox="1">
            <a:spLocks noGrp="1"/>
          </p:cNvSpPr>
          <p:nvPr>
            <p:ph type="sldNum" idx="12"/>
          </p:nvPr>
        </p:nvSpPr>
        <p:spPr>
          <a:xfrm>
            <a:off x="4343400" y="2199450"/>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57" name="Shape 57"/>
          <p:cNvSpPr txBox="1">
            <a:spLocks noGrp="1"/>
          </p:cNvSpPr>
          <p:nvPr>
            <p:ph type="title"/>
          </p:nvPr>
        </p:nvSpPr>
        <p:spPr>
          <a:xfrm>
            <a:off x="722313" y="533400"/>
            <a:ext cx="7772400" cy="1524000"/>
          </a:xfrm>
          <a:prstGeom prst="rect">
            <a:avLst/>
          </a:prstGeom>
          <a:noFill/>
          <a:ln>
            <a:noFill/>
          </a:ln>
        </p:spPr>
        <p:txBody>
          <a:bodyPr wrap="square" lIns="91425" tIns="91425" rIns="91425" bIns="91425" anchor="b" anchorCtr="0"/>
          <a:lstStyle>
            <a:lvl1pPr marL="0" marR="0" lvl="0" indent="0" algn="ctr" rtl="0">
              <a:spcBef>
                <a:spcPts val="0"/>
              </a:spcBef>
              <a:buClr>
                <a:srgbClr val="FFFFFF"/>
              </a:buClr>
              <a:buFont typeface="Georgia"/>
              <a:buNone/>
              <a:defRPr sz="4200" b="0" i="0" u="none" strike="noStrike" cap="none">
                <a:solidFill>
                  <a:srgbClr val="FFFFFF"/>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bg>
      <p:bgPr>
        <a:solidFill>
          <a:schemeClr val="lt2"/>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01752" y="228600"/>
            <a:ext cx="8534400" cy="758952"/>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dt" idx="10"/>
          </p:nvPr>
        </p:nvSpPr>
        <p:spPr>
          <a:xfrm>
            <a:off x="5791200" y="640994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61" name="Shape 61"/>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62" name="Shape 62"/>
          <p:cNvSpPr txBox="1">
            <a:spLocks noGrp="1"/>
          </p:cNvSpPr>
          <p:nvPr>
            <p:ph type="sldNum" idx="12"/>
          </p:nvPr>
        </p:nvSpPr>
        <p:spPr>
          <a:xfrm>
            <a:off x="4343400" y="1040174"/>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cxnSp>
        <p:nvCxnSpPr>
          <p:cNvPr id="63" name="Shape 6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med" len="med"/>
            <a:tailEnd type="none" w="med" len="med"/>
          </a:ln>
        </p:spPr>
      </p:cxnSp>
      <p:sp>
        <p:nvSpPr>
          <p:cNvPr id="64" name="Shape 64"/>
          <p:cNvSpPr txBox="1">
            <a:spLocks noGrp="1"/>
          </p:cNvSpPr>
          <p:nvPr>
            <p:ph type="body" idx="1"/>
          </p:nvPr>
        </p:nvSpPr>
        <p:spPr>
          <a:xfrm>
            <a:off x="301752" y="1371600"/>
            <a:ext cx="4038600" cy="4681728"/>
          </a:xfrm>
          <a:prstGeom prst="rect">
            <a:avLst/>
          </a:prstGeom>
          <a:noFill/>
          <a:ln>
            <a:noFill/>
          </a:ln>
        </p:spPr>
        <p:txBody>
          <a:bodyPr wrap="square" lIns="91425" tIns="91425" rIns="91425" bIns="91425" anchor="t" anchorCtr="0"/>
          <a:lstStyle>
            <a:lvl1pPr marL="274320" marR="0" lvl="0" indent="-139382" algn="l" rtl="0">
              <a:spcBef>
                <a:spcPts val="500"/>
              </a:spcBef>
              <a:buClr>
                <a:schemeClr val="accent1"/>
              </a:buClr>
              <a:buSzPct val="85000"/>
              <a:buFont typeface="Noto Sans Symbols"/>
              <a:buChar char="●"/>
              <a:defRPr sz="25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65" name="Shape 65"/>
          <p:cNvSpPr txBox="1">
            <a:spLocks noGrp="1"/>
          </p:cNvSpPr>
          <p:nvPr>
            <p:ph type="body" idx="2"/>
          </p:nvPr>
        </p:nvSpPr>
        <p:spPr>
          <a:xfrm>
            <a:off x="4800600" y="1371600"/>
            <a:ext cx="4038600" cy="4681728"/>
          </a:xfrm>
          <a:prstGeom prst="rect">
            <a:avLst/>
          </a:prstGeom>
          <a:noFill/>
          <a:ln>
            <a:noFill/>
          </a:ln>
        </p:spPr>
        <p:txBody>
          <a:bodyPr wrap="square" lIns="91425" tIns="91425" rIns="91425" bIns="91425" anchor="t" anchorCtr="0"/>
          <a:lstStyle>
            <a:lvl1pPr marL="274320" marR="0" lvl="0" indent="-139382" algn="l" rtl="0">
              <a:spcBef>
                <a:spcPts val="500"/>
              </a:spcBef>
              <a:buClr>
                <a:schemeClr val="accent1"/>
              </a:buClr>
              <a:buSzPct val="85000"/>
              <a:buFont typeface="Noto Sans Symbols"/>
              <a:buChar char="●"/>
              <a:defRPr sz="25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cSld name="Comparison">
    <p:bg>
      <p:bgPr>
        <a:solidFill>
          <a:schemeClr val="lt2"/>
        </a:solidFill>
        <a:effectLst/>
      </p:bgPr>
    </p:bg>
    <p:spTree>
      <p:nvGrpSpPr>
        <p:cNvPr id="1" name="Shape 66"/>
        <p:cNvGrpSpPr/>
        <p:nvPr/>
      </p:nvGrpSpPr>
      <p:grpSpPr>
        <a:xfrm>
          <a:off x="0" y="0"/>
          <a:ext cx="0" cy="0"/>
          <a:chOff x="0" y="0"/>
          <a:chExt cx="0" cy="0"/>
        </a:xfrm>
      </p:grpSpPr>
      <p:cxnSp>
        <p:nvCxnSpPr>
          <p:cNvPr id="67" name="Shape 67"/>
          <p:cNvCxnSpPr/>
          <p:nvPr/>
        </p:nvCxnSpPr>
        <p:spPr>
          <a:xfrm rot="10800000">
            <a:off x="4572000" y="2200275"/>
            <a:ext cx="0" cy="4187952"/>
          </a:xfrm>
          <a:prstGeom prst="straightConnector1">
            <a:avLst/>
          </a:prstGeom>
          <a:noFill/>
          <a:ln w="9525" cap="flat" cmpd="sng">
            <a:solidFill>
              <a:schemeClr val="dk2"/>
            </a:solidFill>
            <a:prstDash val="dash"/>
            <a:round/>
            <a:headEnd type="none" w="med" len="med"/>
            <a:tailEnd type="none" w="med" len="med"/>
          </a:ln>
        </p:spPr>
      </p:cxnSp>
      <p:sp>
        <p:nvSpPr>
          <p:cNvPr id="68" name="Shape 68"/>
          <p:cNvSpPr/>
          <p:nvPr/>
        </p:nvSpPr>
        <p:spPr>
          <a:xfrm>
            <a:off x="0" y="0"/>
            <a:ext cx="9144000" cy="14478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69" name="Shape 69"/>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70" name="Shape 70"/>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71" name="Shape 71"/>
          <p:cNvSpPr/>
          <p:nvPr/>
        </p:nvSpPr>
        <p:spPr>
          <a:xfrm>
            <a:off x="899160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72" name="Shape 72"/>
          <p:cNvSpPr/>
          <p:nvPr/>
        </p:nvSpPr>
        <p:spPr>
          <a:xfrm>
            <a:off x="152400" y="1371600"/>
            <a:ext cx="8833104" cy="914400"/>
          </a:xfrm>
          <a:prstGeom prst="rect">
            <a:avLst/>
          </a:prstGeom>
          <a:solidFill>
            <a:schemeClr val="accen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73" name="Shape 73"/>
          <p:cNvSpPr/>
          <p:nvPr/>
        </p:nvSpPr>
        <p:spPr>
          <a:xfrm>
            <a:off x="145923" y="6391656"/>
            <a:ext cx="8833104" cy="310896"/>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74" name="Shape 7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wrap="square" lIns="91425" tIns="91425" rIns="91425" bIns="91425" anchor="ctr" anchorCtr="0"/>
          <a:lstStyle>
            <a:lvl1pPr marL="0" marR="0" lvl="0" indent="0" algn="l" rtl="0">
              <a:spcBef>
                <a:spcPts val="440"/>
              </a:spcBef>
              <a:buClr>
                <a:schemeClr val="accent1"/>
              </a:buClr>
              <a:buFont typeface="Noto Sans Symbols"/>
              <a:buNone/>
              <a:defRPr sz="2200" b="1" i="0" u="none" strike="noStrike" cap="none">
                <a:solidFill>
                  <a:srgbClr val="FFFFFF"/>
                </a:solidFill>
                <a:latin typeface="Georgia"/>
                <a:ea typeface="Georgia"/>
                <a:cs typeface="Georgia"/>
                <a:sym typeface="Georgia"/>
              </a:defRPr>
            </a:lvl1pPr>
            <a:lvl2pPr marL="548640" marR="0" lvl="1" indent="-281940" algn="l" rtl="0">
              <a:spcBef>
                <a:spcPts val="400"/>
              </a:spcBef>
              <a:buClr>
                <a:schemeClr val="accent2"/>
              </a:buClr>
              <a:buFont typeface="Noto Sans Symbols"/>
              <a:buNone/>
              <a:defRPr sz="2000" b="1" i="0" u="none" strike="noStrike" cap="none">
                <a:solidFill>
                  <a:schemeClr val="dk2"/>
                </a:solidFill>
                <a:latin typeface="Georgia"/>
                <a:ea typeface="Georgia"/>
                <a:cs typeface="Georgia"/>
                <a:sym typeface="Georgia"/>
              </a:defRPr>
            </a:lvl2pPr>
            <a:lvl3pPr marL="822960" marR="0" lvl="2" indent="-238760" algn="l" rtl="0">
              <a:spcBef>
                <a:spcPts val="360"/>
              </a:spcBef>
              <a:buClr>
                <a:schemeClr val="accent3"/>
              </a:buClr>
              <a:buFont typeface="Noto Sans Symbols"/>
              <a:buNone/>
              <a:defRPr sz="1800" b="1" i="0" u="none" strike="noStrike" cap="none">
                <a:solidFill>
                  <a:schemeClr val="dk1"/>
                </a:solidFill>
                <a:latin typeface="Georgia"/>
                <a:ea typeface="Georgia"/>
                <a:cs typeface="Georgia"/>
                <a:sym typeface="Georgia"/>
              </a:defRPr>
            </a:lvl3pPr>
            <a:lvl4pPr marL="1097280" marR="0" lvl="3" indent="-233680" algn="l" rtl="0">
              <a:spcBef>
                <a:spcPts val="320"/>
              </a:spcBef>
              <a:buClr>
                <a:schemeClr val="accent4"/>
              </a:buClr>
              <a:buFont typeface="Noto Sans Symbols"/>
              <a:buNone/>
              <a:defRPr sz="1600" b="1" i="0" u="none" strike="noStrike" cap="none">
                <a:solidFill>
                  <a:schemeClr val="dk2"/>
                </a:solidFill>
                <a:latin typeface="Georgia"/>
                <a:ea typeface="Georgia"/>
                <a:cs typeface="Georgia"/>
                <a:sym typeface="Georgia"/>
              </a:defRPr>
            </a:lvl4pPr>
            <a:lvl5pPr marL="1371600" marR="0" lvl="4" indent="-228600" algn="l" rtl="0">
              <a:spcBef>
                <a:spcPts val="320"/>
              </a:spcBef>
              <a:buClr>
                <a:schemeClr val="accent5"/>
              </a:buClr>
              <a:buFont typeface="Georgia"/>
              <a:buNone/>
              <a:defRPr sz="1600" b="1"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5" name="Shape 75"/>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wrap="square" lIns="91425" tIns="91425" rIns="91425" bIns="91425" anchor="ctr" anchorCtr="0"/>
          <a:lstStyle>
            <a:lvl1pPr marL="0" marR="0" lvl="0" indent="0" algn="l" rtl="0">
              <a:spcBef>
                <a:spcPts val="440"/>
              </a:spcBef>
              <a:buClr>
                <a:schemeClr val="accent1"/>
              </a:buClr>
              <a:buFont typeface="Noto Sans Symbols"/>
              <a:buNone/>
              <a:defRPr sz="2200" b="1" i="0" u="none" strike="noStrike" cap="none">
                <a:solidFill>
                  <a:schemeClr val="dk1"/>
                </a:solidFill>
                <a:latin typeface="Georgia"/>
                <a:ea typeface="Georgia"/>
                <a:cs typeface="Georgia"/>
                <a:sym typeface="Georgia"/>
              </a:defRPr>
            </a:lvl1pPr>
            <a:lvl2pPr marL="548640" marR="0" lvl="1" indent="-281940" algn="l" rtl="0">
              <a:spcBef>
                <a:spcPts val="400"/>
              </a:spcBef>
              <a:buClr>
                <a:schemeClr val="accent2"/>
              </a:buClr>
              <a:buFont typeface="Noto Sans Symbols"/>
              <a:buNone/>
              <a:defRPr sz="2000" b="1" i="0" u="none" strike="noStrike" cap="none">
                <a:solidFill>
                  <a:schemeClr val="dk2"/>
                </a:solidFill>
                <a:latin typeface="Georgia"/>
                <a:ea typeface="Georgia"/>
                <a:cs typeface="Georgia"/>
                <a:sym typeface="Georgia"/>
              </a:defRPr>
            </a:lvl2pPr>
            <a:lvl3pPr marL="822960" marR="0" lvl="2" indent="-238760" algn="l" rtl="0">
              <a:spcBef>
                <a:spcPts val="360"/>
              </a:spcBef>
              <a:buClr>
                <a:schemeClr val="accent3"/>
              </a:buClr>
              <a:buFont typeface="Noto Sans Symbols"/>
              <a:buNone/>
              <a:defRPr sz="1800" b="1" i="0" u="none" strike="noStrike" cap="none">
                <a:solidFill>
                  <a:schemeClr val="dk1"/>
                </a:solidFill>
                <a:latin typeface="Georgia"/>
                <a:ea typeface="Georgia"/>
                <a:cs typeface="Georgia"/>
                <a:sym typeface="Georgia"/>
              </a:defRPr>
            </a:lvl3pPr>
            <a:lvl4pPr marL="1097280" marR="0" lvl="3" indent="-233680" algn="l" rtl="0">
              <a:spcBef>
                <a:spcPts val="320"/>
              </a:spcBef>
              <a:buClr>
                <a:schemeClr val="accent4"/>
              </a:buClr>
              <a:buFont typeface="Noto Sans Symbols"/>
              <a:buNone/>
              <a:defRPr sz="1600" b="1" i="0" u="none" strike="noStrike" cap="none">
                <a:solidFill>
                  <a:schemeClr val="dk2"/>
                </a:solidFill>
                <a:latin typeface="Georgia"/>
                <a:ea typeface="Georgia"/>
                <a:cs typeface="Georgia"/>
                <a:sym typeface="Georgia"/>
              </a:defRPr>
            </a:lvl4pPr>
            <a:lvl5pPr marL="1371600" marR="0" lvl="4" indent="-228600" algn="l" rtl="0">
              <a:spcBef>
                <a:spcPts val="320"/>
              </a:spcBef>
              <a:buClr>
                <a:schemeClr val="accent5"/>
              </a:buClr>
              <a:buFont typeface="Georgia"/>
              <a:buNone/>
              <a:defRPr sz="1600" b="1"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6" name="Shape 76"/>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77" name="Shape 77"/>
          <p:cNvSpPr txBox="1">
            <a:spLocks noGrp="1"/>
          </p:cNvSpPr>
          <p:nvPr>
            <p:ph type="ftr" idx="11"/>
          </p:nvPr>
        </p:nvSpPr>
        <p:spPr>
          <a:xfrm>
            <a:off x="304800" y="6409944"/>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cxnSp>
        <p:nvCxnSpPr>
          <p:cNvPr id="78" name="Shape 78"/>
          <p:cNvCxnSpPr/>
          <p:nvPr/>
        </p:nvCxnSpPr>
        <p:spPr>
          <a:xfrm>
            <a:off x="152400" y="1280160"/>
            <a:ext cx="8833104" cy="0"/>
          </a:xfrm>
          <a:prstGeom prst="straightConnector1">
            <a:avLst/>
          </a:prstGeom>
          <a:noFill/>
          <a:ln w="11425" cap="flat" cmpd="sng">
            <a:solidFill>
              <a:srgbClr val="174D6C"/>
            </a:solidFill>
            <a:prstDash val="dash"/>
            <a:round/>
            <a:headEnd type="none" w="med" len="med"/>
            <a:tailEnd type="none" w="med" len="med"/>
          </a:ln>
        </p:spPr>
      </p:cxnSp>
      <p:sp>
        <p:nvSpPr>
          <p:cNvPr id="79" name="Shape 79"/>
          <p:cNvSpPr/>
          <p:nvPr/>
        </p:nvSpPr>
        <p:spPr>
          <a:xfrm>
            <a:off x="152400" y="155448"/>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80" name="Shape 80"/>
          <p:cNvSpPr txBox="1">
            <a:spLocks noGrp="1"/>
          </p:cNvSpPr>
          <p:nvPr>
            <p:ph type="body" idx="3"/>
          </p:nvPr>
        </p:nvSpPr>
        <p:spPr>
          <a:xfrm>
            <a:off x="301752" y="2471383"/>
            <a:ext cx="4041648" cy="3818404"/>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1" name="Shape 81"/>
          <p:cNvSpPr txBox="1">
            <a:spLocks noGrp="1"/>
          </p:cNvSpPr>
          <p:nvPr>
            <p:ph type="body" idx="4"/>
          </p:nvPr>
        </p:nvSpPr>
        <p:spPr>
          <a:xfrm>
            <a:off x="4800600" y="2471383"/>
            <a:ext cx="4038600" cy="3822192"/>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2" name="Shape 82"/>
          <p:cNvSpPr/>
          <p:nvPr/>
        </p:nvSpPr>
        <p:spPr>
          <a:xfrm>
            <a:off x="4267200" y="956036"/>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83" name="Shape 83"/>
          <p:cNvSpPr/>
          <p:nvPr/>
        </p:nvSpPr>
        <p:spPr>
          <a:xfrm>
            <a:off x="4361688" y="1050524"/>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84" name="Shape 84"/>
          <p:cNvSpPr txBox="1">
            <a:spLocks noGrp="1"/>
          </p:cNvSpPr>
          <p:nvPr>
            <p:ph type="sldNum" idx="12"/>
          </p:nvPr>
        </p:nvSpPr>
        <p:spPr>
          <a:xfrm>
            <a:off x="4343400" y="1042416"/>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85" name="Shape 85"/>
          <p:cNvSpPr txBox="1">
            <a:spLocks noGrp="1"/>
          </p:cNvSpPr>
          <p:nvPr>
            <p:ph type="title"/>
          </p:nvPr>
        </p:nvSpPr>
        <p:spPr>
          <a:xfrm>
            <a:off x="301752" y="228600"/>
            <a:ext cx="8534400" cy="758952"/>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01752" y="228600"/>
            <a:ext cx="8534400" cy="758952"/>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89" name="Shape 89"/>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90" name="Shape 90"/>
          <p:cNvSpPr txBox="1">
            <a:spLocks noGrp="1"/>
          </p:cNvSpPr>
          <p:nvPr>
            <p:ph type="sldNum" idx="12"/>
          </p:nvPr>
        </p:nvSpPr>
        <p:spPr>
          <a:xfrm>
            <a:off x="4343400" y="1036020"/>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91"/>
        <p:cNvGrpSpPr/>
        <p:nvPr/>
      </p:nvGrpSpPr>
      <p:grpSpPr>
        <a:xfrm>
          <a:off x="0" y="0"/>
          <a:ext cx="0" cy="0"/>
          <a:chOff x="0" y="0"/>
          <a:chExt cx="0" cy="0"/>
        </a:xfrm>
      </p:grpSpPr>
      <p:sp>
        <p:nvSpPr>
          <p:cNvPr id="92" name="Shape 92"/>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3" name="Shape 93"/>
          <p:cNvSpPr/>
          <p:nvPr/>
        </p:nvSpPr>
        <p:spPr>
          <a:xfrm>
            <a:off x="0" y="0"/>
            <a:ext cx="9144000" cy="155448"/>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4" name="Shape 94"/>
          <p:cNvSpPr/>
          <p:nvPr/>
        </p:nvSpPr>
        <p:spPr>
          <a:xfrm>
            <a:off x="899160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5" name="Shape 95"/>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6" name="Shape 96"/>
          <p:cNvSpPr/>
          <p:nvPr/>
        </p:nvSpPr>
        <p:spPr>
          <a:xfrm>
            <a:off x="146304" y="6391656"/>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7" name="Shape 97"/>
          <p:cNvSpPr/>
          <p:nvPr/>
        </p:nvSpPr>
        <p:spPr>
          <a:xfrm>
            <a:off x="152400" y="158496"/>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8" name="Shape 98"/>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99" name="Shape 99"/>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00" name="Shape 100"/>
          <p:cNvSpPr txBox="1">
            <a:spLocks noGrp="1"/>
          </p:cNvSpPr>
          <p:nvPr>
            <p:ph type="sldNum" idx="12"/>
          </p:nvPr>
        </p:nvSpPr>
        <p:spPr>
          <a:xfrm>
            <a:off x="4267200" y="6324600"/>
            <a:ext cx="609600" cy="441324"/>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FFFFFF"/>
                </a:solidFill>
                <a:latin typeface="Georgia"/>
                <a:ea typeface="Georgia"/>
                <a:cs typeface="Georgia"/>
                <a:sym typeface="Georgia"/>
              </a:rPr>
              <a:t>‹#›</a:t>
            </a:fld>
            <a:endParaRPr lang="en-US" sz="1600">
              <a:solidFill>
                <a:srgbClr val="FFFFFF"/>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bg>
      <p:bgPr>
        <a:solidFill>
          <a:schemeClr val="lt1"/>
        </a:solidFill>
        <a:effectLst/>
      </p:bgPr>
    </p:bg>
    <p:spTree>
      <p:nvGrpSpPr>
        <p:cNvPr id="1" name="Shape 101"/>
        <p:cNvGrpSpPr/>
        <p:nvPr/>
      </p:nvGrpSpPr>
      <p:grpSpPr>
        <a:xfrm>
          <a:off x="0" y="0"/>
          <a:ext cx="0" cy="0"/>
          <a:chOff x="0" y="0"/>
          <a:chExt cx="0" cy="0"/>
        </a:xfrm>
      </p:grpSpPr>
      <p:sp>
        <p:nvSpPr>
          <p:cNvPr id="102" name="Shape 102"/>
          <p:cNvSpPr/>
          <p:nvPr/>
        </p:nvSpPr>
        <p:spPr>
          <a:xfrm>
            <a:off x="152400" y="152400"/>
            <a:ext cx="8833104" cy="304800"/>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03" name="Shape 103"/>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04" name="Shape 104"/>
          <p:cNvSpPr/>
          <p:nvPr/>
        </p:nvSpPr>
        <p:spPr>
          <a:xfrm>
            <a:off x="899160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05" name="Shape 105"/>
          <p:cNvSpPr/>
          <p:nvPr/>
        </p:nvSpPr>
        <p:spPr>
          <a:xfrm>
            <a:off x="0" y="0"/>
            <a:ext cx="9144000" cy="118872"/>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06" name="Shape 106"/>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07" name="Shape 107"/>
          <p:cNvSpPr/>
          <p:nvPr/>
        </p:nvSpPr>
        <p:spPr>
          <a:xfrm>
            <a:off x="152400" y="609600"/>
            <a:ext cx="2743200" cy="5867400"/>
          </a:xfrm>
          <a:prstGeom prst="rect">
            <a:avLst/>
          </a:prstGeom>
          <a:solidFill>
            <a:schemeClr val="accen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08" name="Shape 108"/>
          <p:cNvSpPr txBox="1">
            <a:spLocks noGrp="1"/>
          </p:cNvSpPr>
          <p:nvPr>
            <p:ph type="title"/>
          </p:nvPr>
        </p:nvSpPr>
        <p:spPr>
          <a:xfrm>
            <a:off x="381000" y="914400"/>
            <a:ext cx="2362200" cy="990600"/>
          </a:xfrm>
          <a:prstGeom prst="rect">
            <a:avLst/>
          </a:prstGeom>
          <a:noFill/>
          <a:ln>
            <a:noFill/>
          </a:ln>
        </p:spPr>
        <p:txBody>
          <a:bodyPr wrap="square" lIns="91425" tIns="91425" rIns="91425" bIns="91425" anchor="b" anchorCtr="0"/>
          <a:lstStyle>
            <a:lvl1pPr marL="0" marR="0" lvl="0" indent="0" algn="l" rtl="0">
              <a:spcBef>
                <a:spcPts val="0"/>
              </a:spcBef>
              <a:buClr>
                <a:srgbClr val="FFFFFF"/>
              </a:buClr>
              <a:buFont typeface="Georgia"/>
              <a:buNone/>
              <a:defRPr sz="2200" b="1" i="0" u="none" strike="noStrike" cap="none">
                <a:solidFill>
                  <a:srgbClr val="FFFFFF"/>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9" name="Shape 109"/>
          <p:cNvSpPr txBox="1">
            <a:spLocks noGrp="1"/>
          </p:cNvSpPr>
          <p:nvPr>
            <p:ph type="body" idx="1"/>
          </p:nvPr>
        </p:nvSpPr>
        <p:spPr>
          <a:xfrm>
            <a:off x="381000" y="1981200"/>
            <a:ext cx="2362200" cy="4144963"/>
          </a:xfrm>
          <a:prstGeom prst="rect">
            <a:avLst/>
          </a:prstGeom>
          <a:noFill/>
          <a:ln>
            <a:noFill/>
          </a:ln>
        </p:spPr>
        <p:txBody>
          <a:bodyPr wrap="square" lIns="91425" tIns="91425" rIns="91425" bIns="91425" anchor="t" anchorCtr="0"/>
          <a:lstStyle>
            <a:lvl1pPr marL="0" marR="0" lvl="0" indent="0" algn="l" rtl="0">
              <a:spcBef>
                <a:spcPts val="320"/>
              </a:spcBef>
              <a:spcAft>
                <a:spcPts val="1000"/>
              </a:spcAft>
              <a:buClr>
                <a:schemeClr val="accent1"/>
              </a:buClr>
              <a:buFont typeface="Noto Sans Symbols"/>
              <a:buNone/>
              <a:defRPr sz="1600" b="0" i="0" u="none" strike="noStrike" cap="none">
                <a:solidFill>
                  <a:srgbClr val="FFFFFF"/>
                </a:solidFill>
                <a:latin typeface="Georgia"/>
                <a:ea typeface="Georgia"/>
                <a:cs typeface="Georgia"/>
                <a:sym typeface="Georgia"/>
              </a:defRPr>
            </a:lvl1pPr>
            <a:lvl2pPr marL="548640" marR="0" lvl="1" indent="-281940" algn="l" rtl="0">
              <a:spcBef>
                <a:spcPts val="240"/>
              </a:spcBef>
              <a:buClr>
                <a:schemeClr val="accent2"/>
              </a:buClr>
              <a:buFont typeface="Noto Sans Symbols"/>
              <a:buNone/>
              <a:defRPr sz="1200" b="0" i="0" u="none" strike="noStrike" cap="none">
                <a:solidFill>
                  <a:schemeClr val="dk2"/>
                </a:solidFill>
                <a:latin typeface="Georgia"/>
                <a:ea typeface="Georgia"/>
                <a:cs typeface="Georgia"/>
                <a:sym typeface="Georgia"/>
              </a:defRPr>
            </a:lvl2pPr>
            <a:lvl3pPr marL="822960" marR="0" lvl="2" indent="-238760" algn="l" rtl="0">
              <a:spcBef>
                <a:spcPts val="200"/>
              </a:spcBef>
              <a:buClr>
                <a:schemeClr val="accent3"/>
              </a:buClr>
              <a:buFont typeface="Noto Sans Symbols"/>
              <a:buNone/>
              <a:defRPr sz="1000" b="0" i="0" u="none" strike="noStrike" cap="none">
                <a:solidFill>
                  <a:schemeClr val="dk1"/>
                </a:solidFill>
                <a:latin typeface="Georgia"/>
                <a:ea typeface="Georgia"/>
                <a:cs typeface="Georgia"/>
                <a:sym typeface="Georgia"/>
              </a:defRPr>
            </a:lvl3pPr>
            <a:lvl4pPr marL="1097280" marR="0" lvl="3" indent="-233680" algn="l" rtl="0">
              <a:spcBef>
                <a:spcPts val="180"/>
              </a:spcBef>
              <a:buClr>
                <a:schemeClr val="accent4"/>
              </a:buClr>
              <a:buFont typeface="Noto Sans Symbols"/>
              <a:buNone/>
              <a:defRPr sz="900" b="0" i="0" u="none" strike="noStrike" cap="none">
                <a:solidFill>
                  <a:schemeClr val="dk2"/>
                </a:solidFill>
                <a:latin typeface="Georgia"/>
                <a:ea typeface="Georgia"/>
                <a:cs typeface="Georgia"/>
                <a:sym typeface="Georgia"/>
              </a:defRPr>
            </a:lvl4pPr>
            <a:lvl5pPr marL="1371600" marR="0" lvl="4" indent="-228600" algn="l" rtl="0">
              <a:spcBef>
                <a:spcPts val="180"/>
              </a:spcBef>
              <a:buClr>
                <a:schemeClr val="accent5"/>
              </a:buClr>
              <a:buFont typeface="Georgia"/>
              <a:buNone/>
              <a:defRPr sz="9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0" name="Shape 110"/>
          <p:cNvSpPr/>
          <p:nvPr/>
        </p:nvSpPr>
        <p:spPr>
          <a:xfrm>
            <a:off x="152400" y="152400"/>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cxnSp>
        <p:nvCxnSpPr>
          <p:cNvPr id="111" name="Shape 111"/>
          <p:cNvCxnSpPr/>
          <p:nvPr/>
        </p:nvCxnSpPr>
        <p:spPr>
          <a:xfrm>
            <a:off x="152400" y="533400"/>
            <a:ext cx="8833104" cy="0"/>
          </a:xfrm>
          <a:prstGeom prst="straightConnector1">
            <a:avLst/>
          </a:prstGeom>
          <a:noFill/>
          <a:ln w="11425" cap="flat" cmpd="sng">
            <a:solidFill>
              <a:srgbClr val="174D6C"/>
            </a:solidFill>
            <a:prstDash val="dash"/>
            <a:round/>
            <a:headEnd type="none" w="med" len="med"/>
            <a:tailEnd type="none" w="med" len="med"/>
          </a:ln>
        </p:spPr>
      </p:cxnSp>
      <p:sp>
        <p:nvSpPr>
          <p:cNvPr id="112" name="Shape 112"/>
          <p:cNvSpPr txBox="1">
            <a:spLocks noGrp="1"/>
          </p:cNvSpPr>
          <p:nvPr>
            <p:ph type="body" idx="2"/>
          </p:nvPr>
        </p:nvSpPr>
        <p:spPr>
          <a:xfrm>
            <a:off x="3124200" y="685800"/>
            <a:ext cx="5638800" cy="5410200"/>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3" name="Shape 113"/>
          <p:cNvSpPr/>
          <p:nvPr/>
        </p:nvSpPr>
        <p:spPr>
          <a:xfrm>
            <a:off x="1295400" y="228600"/>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14" name="Shape 114"/>
          <p:cNvSpPr/>
          <p:nvPr/>
        </p:nvSpPr>
        <p:spPr>
          <a:xfrm>
            <a:off x="1389888" y="323088"/>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15" name="Shape 115"/>
          <p:cNvSpPr txBox="1">
            <a:spLocks noGrp="1"/>
          </p:cNvSpPr>
          <p:nvPr>
            <p:ph type="sldNum" idx="12"/>
          </p:nvPr>
        </p:nvSpPr>
        <p:spPr>
          <a:xfrm>
            <a:off x="1371600" y="312738"/>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116" name="Shape 116"/>
          <p:cNvSpPr/>
          <p:nvPr/>
        </p:nvSpPr>
        <p:spPr>
          <a:xfrm>
            <a:off x="149352" y="6388385"/>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17" name="Shape 117"/>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18" name="Shape 118"/>
          <p:cNvSpPr txBox="1">
            <a:spLocks noGrp="1"/>
          </p:cNvSpPr>
          <p:nvPr>
            <p:ph type="ftr" idx="11"/>
          </p:nvPr>
        </p:nvSpPr>
        <p:spPr>
          <a:xfrm>
            <a:off x="301752" y="6410848"/>
            <a:ext cx="338328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119"/>
        <p:cNvGrpSpPr/>
        <p:nvPr/>
      </p:nvGrpSpPr>
      <p:grpSpPr>
        <a:xfrm>
          <a:off x="0" y="0"/>
          <a:ext cx="0" cy="0"/>
          <a:chOff x="0" y="0"/>
          <a:chExt cx="0" cy="0"/>
        </a:xfrm>
      </p:grpSpPr>
      <p:cxnSp>
        <p:nvCxnSpPr>
          <p:cNvPr id="120" name="Shape 120"/>
          <p:cNvCxnSpPr/>
          <p:nvPr/>
        </p:nvCxnSpPr>
        <p:spPr>
          <a:xfrm>
            <a:off x="152400" y="533400"/>
            <a:ext cx="8833104" cy="0"/>
          </a:xfrm>
          <a:prstGeom prst="straightConnector1">
            <a:avLst/>
          </a:prstGeom>
          <a:noFill/>
          <a:ln w="11425" cap="flat" cmpd="sng">
            <a:solidFill>
              <a:srgbClr val="174D6C"/>
            </a:solidFill>
            <a:prstDash val="dash"/>
            <a:round/>
            <a:headEnd type="none" w="med" len="med"/>
            <a:tailEnd type="none" w="med" len="med"/>
          </a:ln>
        </p:spPr>
      </p:cxnSp>
      <p:sp>
        <p:nvSpPr>
          <p:cNvPr id="121" name="Shape 121"/>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22" name="Shape 122"/>
          <p:cNvSpPr/>
          <p:nvPr/>
        </p:nvSpPr>
        <p:spPr>
          <a:xfrm>
            <a:off x="899160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23" name="Shape 123"/>
          <p:cNvSpPr/>
          <p:nvPr/>
        </p:nvSpPr>
        <p:spPr>
          <a:xfrm>
            <a:off x="0" y="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24" name="Shape 124"/>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25" name="Shape 125"/>
          <p:cNvSpPr/>
          <p:nvPr/>
        </p:nvSpPr>
        <p:spPr>
          <a:xfrm>
            <a:off x="152400" y="152400"/>
            <a:ext cx="8833104" cy="301752"/>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26" name="Shape 126"/>
          <p:cNvSpPr/>
          <p:nvPr/>
        </p:nvSpPr>
        <p:spPr>
          <a:xfrm>
            <a:off x="152400" y="609600"/>
            <a:ext cx="2743200" cy="5867400"/>
          </a:xfrm>
          <a:prstGeom prst="rect">
            <a:avLst/>
          </a:prstGeom>
          <a:solidFill>
            <a:schemeClr val="accen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27" name="Shape 127"/>
          <p:cNvSpPr/>
          <p:nvPr/>
        </p:nvSpPr>
        <p:spPr>
          <a:xfrm>
            <a:off x="152400" y="155448"/>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28" name="Shape 128"/>
          <p:cNvSpPr/>
          <p:nvPr/>
        </p:nvSpPr>
        <p:spPr>
          <a:xfrm>
            <a:off x="1295400" y="228600"/>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29" name="Shape 129"/>
          <p:cNvSpPr/>
          <p:nvPr/>
        </p:nvSpPr>
        <p:spPr>
          <a:xfrm>
            <a:off x="1389888" y="323088"/>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30" name="Shape 130"/>
          <p:cNvSpPr txBox="1">
            <a:spLocks noGrp="1"/>
          </p:cNvSpPr>
          <p:nvPr>
            <p:ph type="sldNum" idx="12"/>
          </p:nvPr>
        </p:nvSpPr>
        <p:spPr>
          <a:xfrm>
            <a:off x="1371600" y="312738"/>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a:solidFill>
                  <a:srgbClr val="174D6C"/>
                </a:solidFill>
                <a:latin typeface="Georgia"/>
                <a:ea typeface="Georgia"/>
                <a:cs typeface="Georgia"/>
                <a:sym typeface="Georgia"/>
              </a:rPr>
              <a:t>‹#›</a:t>
            </a:fld>
            <a:endParaRPr lang="en-US" sz="1600">
              <a:solidFill>
                <a:srgbClr val="174D6C"/>
              </a:solidFill>
              <a:latin typeface="Georgia"/>
              <a:ea typeface="Georgia"/>
              <a:cs typeface="Georgia"/>
              <a:sym typeface="Georgia"/>
            </a:endParaRPr>
          </a:p>
        </p:txBody>
      </p:sp>
      <p:sp>
        <p:nvSpPr>
          <p:cNvPr id="131" name="Shape 131"/>
          <p:cNvSpPr txBox="1">
            <a:spLocks noGrp="1"/>
          </p:cNvSpPr>
          <p:nvPr>
            <p:ph type="title"/>
          </p:nvPr>
        </p:nvSpPr>
        <p:spPr>
          <a:xfrm>
            <a:off x="3000375" y="5029200"/>
            <a:ext cx="5867400" cy="1219200"/>
          </a:xfrm>
          <a:prstGeom prst="rect">
            <a:avLst/>
          </a:prstGeom>
          <a:noFill/>
          <a:ln>
            <a:noFill/>
          </a:ln>
        </p:spPr>
        <p:txBody>
          <a:bodyPr wrap="square" lIns="91425" tIns="91425" rIns="91425" bIns="91425" anchor="t" anchorCtr="0"/>
          <a:lstStyle>
            <a:lvl1pPr marL="0" marR="0" lvl="0" indent="0" algn="l" rtl="0">
              <a:spcBef>
                <a:spcPts val="0"/>
              </a:spcBef>
              <a:buClr>
                <a:schemeClr val="dk2"/>
              </a:buClr>
              <a:buFont typeface="Georgia"/>
              <a:buNone/>
              <a:defRPr sz="2400" b="1" i="0" u="none" strike="noStrike" cap="none">
                <a:solidFill>
                  <a:schemeClr val="dk2"/>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2" name="Shape 132"/>
          <p:cNvSpPr>
            <a:spLocks noGrp="1"/>
          </p:cNvSpPr>
          <p:nvPr>
            <p:ph type="pic" idx="2"/>
          </p:nvPr>
        </p:nvSpPr>
        <p:spPr>
          <a:xfrm>
            <a:off x="3000375" y="609600"/>
            <a:ext cx="5867400" cy="4267200"/>
          </a:xfrm>
          <a:prstGeom prst="rect">
            <a:avLst/>
          </a:prstGeom>
          <a:noFill/>
          <a:ln>
            <a:noFill/>
          </a:ln>
        </p:spPr>
        <p:txBody>
          <a:bodyPr wrap="square" lIns="91425" tIns="91425" rIns="91425" bIns="91425" anchor="t" anchorCtr="0"/>
          <a:lstStyle>
            <a:lvl1pPr marL="0" marR="0" lvl="0" indent="0" algn="l" rtl="0">
              <a:spcBef>
                <a:spcPts val="640"/>
              </a:spcBef>
              <a:buClr>
                <a:schemeClr val="accent1"/>
              </a:buClr>
              <a:buFont typeface="Noto Sans Symbols"/>
              <a:buNone/>
              <a:defRPr sz="32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3" name="Shape 133"/>
          <p:cNvSpPr txBox="1">
            <a:spLocks noGrp="1"/>
          </p:cNvSpPr>
          <p:nvPr>
            <p:ph type="body" idx="1"/>
          </p:nvPr>
        </p:nvSpPr>
        <p:spPr>
          <a:xfrm>
            <a:off x="381000" y="990600"/>
            <a:ext cx="2438400" cy="5257800"/>
          </a:xfrm>
          <a:prstGeom prst="rect">
            <a:avLst/>
          </a:prstGeom>
          <a:noFill/>
          <a:ln>
            <a:noFill/>
          </a:ln>
        </p:spPr>
        <p:txBody>
          <a:bodyPr wrap="square" lIns="91425" tIns="91425" rIns="91425" bIns="91425" anchor="t" anchorCtr="0"/>
          <a:lstStyle>
            <a:lvl1pPr marL="0" marR="0" lvl="0" indent="0" algn="l" rtl="0">
              <a:spcBef>
                <a:spcPts val="320"/>
              </a:spcBef>
              <a:spcAft>
                <a:spcPts val="1000"/>
              </a:spcAft>
              <a:buClr>
                <a:schemeClr val="accent1"/>
              </a:buClr>
              <a:buFont typeface="Noto Sans Symbols"/>
              <a:buNone/>
              <a:defRPr sz="1600" b="0" i="0" u="none" strike="noStrike" cap="none">
                <a:solidFill>
                  <a:srgbClr val="FFFFFF"/>
                </a:solidFill>
                <a:latin typeface="Georgia"/>
                <a:ea typeface="Georgia"/>
                <a:cs typeface="Georgia"/>
                <a:sym typeface="Georgia"/>
              </a:defRPr>
            </a:lvl1pPr>
            <a:lvl2pPr marL="548640" marR="0" lvl="1" indent="-228600" algn="l" rtl="0">
              <a:spcBef>
                <a:spcPts val="240"/>
              </a:spcBef>
              <a:buClr>
                <a:schemeClr val="accent2"/>
              </a:buClr>
              <a:buSzPct val="70000"/>
              <a:buFont typeface="Noto Sans Symbols"/>
              <a:buChar char="○"/>
              <a:defRPr sz="1200" b="0" i="0" u="none" strike="noStrike" cap="none">
                <a:solidFill>
                  <a:schemeClr val="dk2"/>
                </a:solidFill>
                <a:latin typeface="Georgia"/>
                <a:ea typeface="Georgia"/>
                <a:cs typeface="Georgia"/>
                <a:sym typeface="Georgia"/>
              </a:defRPr>
            </a:lvl2pPr>
            <a:lvl3pPr marL="822960" marR="0" lvl="2" indent="-191135" algn="l" rtl="0">
              <a:spcBef>
                <a:spcPts val="200"/>
              </a:spcBef>
              <a:buClr>
                <a:schemeClr val="accent3"/>
              </a:buClr>
              <a:buSzPct val="75000"/>
              <a:buFont typeface="Noto Sans Symbols"/>
              <a:buChar char="•"/>
              <a:defRPr sz="1000" b="0" i="0" u="none" strike="noStrike" cap="none">
                <a:solidFill>
                  <a:schemeClr val="dk1"/>
                </a:solidFill>
                <a:latin typeface="Georgia"/>
                <a:ea typeface="Georgia"/>
                <a:cs typeface="Georgia"/>
                <a:sym typeface="Georgia"/>
              </a:defRPr>
            </a:lvl3pPr>
            <a:lvl4pPr marL="1097280" marR="0" lvl="3" indent="-193675" algn="l" rtl="0">
              <a:spcBef>
                <a:spcPts val="180"/>
              </a:spcBef>
              <a:buClr>
                <a:schemeClr val="accent4"/>
              </a:buClr>
              <a:buSzPct val="70000"/>
              <a:buFont typeface="Noto Sans Symbols"/>
              <a:buChar char="•"/>
              <a:defRPr sz="900" b="0" i="0" u="none" strike="noStrike" cap="none">
                <a:solidFill>
                  <a:schemeClr val="dk2"/>
                </a:solidFill>
                <a:latin typeface="Georgia"/>
                <a:ea typeface="Georgia"/>
                <a:cs typeface="Georgia"/>
                <a:sym typeface="Georgia"/>
              </a:defRPr>
            </a:lvl4pPr>
            <a:lvl5pPr marL="1371600" marR="0" lvl="4" indent="-171450" algn="l" rtl="0">
              <a:spcBef>
                <a:spcPts val="180"/>
              </a:spcBef>
              <a:buClr>
                <a:schemeClr val="accent5"/>
              </a:buClr>
              <a:buSzPct val="100000"/>
              <a:buFont typeface="Georgia"/>
              <a:buChar char="•"/>
              <a:defRPr sz="9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4" name="Shape 134"/>
          <p:cNvSpPr/>
          <p:nvPr/>
        </p:nvSpPr>
        <p:spPr>
          <a:xfrm>
            <a:off x="149352" y="6388385"/>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35" name="Shape 135"/>
          <p:cNvSpPr txBox="1">
            <a:spLocks noGrp="1"/>
          </p:cNvSpPr>
          <p:nvPr>
            <p:ph type="dt" idx="10"/>
          </p:nvPr>
        </p:nvSpPr>
        <p:spPr>
          <a:xfrm>
            <a:off x="5788152"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36" name="Shape 136"/>
          <p:cNvSpPr txBox="1">
            <a:spLocks noGrp="1"/>
          </p:cNvSpPr>
          <p:nvPr>
            <p:ph type="ftr" idx="11"/>
          </p:nvPr>
        </p:nvSpPr>
        <p:spPr>
          <a:xfrm>
            <a:off x="301752" y="6410848"/>
            <a:ext cx="3584448"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a:off x="0" y="6705600"/>
            <a:ext cx="9144000" cy="1524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7" name="Shape 7"/>
          <p:cNvSpPr/>
          <p:nvPr/>
        </p:nvSpPr>
        <p:spPr>
          <a:xfrm>
            <a:off x="0" y="0"/>
            <a:ext cx="9144000" cy="1393371"/>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8" name="Shape 8"/>
          <p:cNvSpPr/>
          <p:nvPr/>
        </p:nvSpPr>
        <p:spPr>
          <a:xfrm>
            <a:off x="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9" name="Shape 9"/>
          <p:cNvSpPr/>
          <p:nvPr/>
        </p:nvSpPr>
        <p:spPr>
          <a:xfrm>
            <a:off x="8991600" y="0"/>
            <a:ext cx="152400" cy="6858000"/>
          </a:xfrm>
          <a:prstGeom prst="rect">
            <a:avLst/>
          </a:prstGeom>
          <a:solidFill>
            <a:srgbClr val="FFFFFF"/>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0" name="Shape 10"/>
          <p:cNvSpPr/>
          <p:nvPr/>
        </p:nvSpPr>
        <p:spPr>
          <a:xfrm>
            <a:off x="149352" y="6388385"/>
            <a:ext cx="8833104" cy="309563"/>
          </a:xfrm>
          <a:prstGeom prst="rect">
            <a:avLst/>
          </a:prstGeom>
          <a:solidFill>
            <a:schemeClr val="accent3"/>
          </a:solidFill>
          <a:ln>
            <a:noFill/>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sp>
        <p:nvSpPr>
          <p:cNvPr id="11" name="Shape 11"/>
          <p:cNvSpPr txBox="1">
            <a:spLocks noGrp="1"/>
          </p:cNvSpPr>
          <p:nvPr>
            <p:ph type="dt" idx="10"/>
          </p:nvPr>
        </p:nvSpPr>
        <p:spPr>
          <a:xfrm>
            <a:off x="5791200" y="6404984"/>
            <a:ext cx="3044952" cy="365760"/>
          </a:xfrm>
          <a:prstGeom prst="rect">
            <a:avLst/>
          </a:prstGeom>
          <a:noFill/>
          <a:ln>
            <a:noFill/>
          </a:ln>
        </p:spPr>
        <p:txBody>
          <a:bodyPr wrap="square" lIns="91425" tIns="91425" rIns="91425" bIns="91425" anchor="t" anchorCtr="0"/>
          <a:lstStyle>
            <a:lvl1pPr marL="0" marR="0" lvl="0" indent="0" algn="r" rtl="0">
              <a:spcBef>
                <a:spcPts val="0"/>
              </a:spcBef>
              <a:buNone/>
              <a:defRPr sz="14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2" name="Shape 12"/>
          <p:cNvSpPr txBox="1">
            <a:spLocks noGrp="1"/>
          </p:cNvSpPr>
          <p:nvPr>
            <p:ph type="ftr" idx="11"/>
          </p:nvPr>
        </p:nvSpPr>
        <p:spPr>
          <a:xfrm>
            <a:off x="304800" y="6410848"/>
            <a:ext cx="3581400" cy="365760"/>
          </a:xfrm>
          <a:prstGeom prst="rect">
            <a:avLst/>
          </a:prstGeom>
          <a:noFill/>
          <a:ln>
            <a:noFill/>
          </a:ln>
        </p:spPr>
        <p:txBody>
          <a:bodyPr wrap="square" lIns="91425" tIns="91425" rIns="91425" bIns="91425" anchor="t" anchorCtr="0"/>
          <a:lstStyle>
            <a:lvl1pPr marL="0" marR="0" lvl="0" indent="0" algn="l" rtl="0">
              <a:spcBef>
                <a:spcPts val="0"/>
              </a:spcBef>
              <a:buNone/>
              <a:defRPr sz="1200">
                <a:solidFill>
                  <a:srgbClr val="FFFFFF"/>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3" name="Shape 13"/>
          <p:cNvSpPr/>
          <p:nvPr/>
        </p:nvSpPr>
        <p:spPr>
          <a:xfrm>
            <a:off x="152400" y="155448"/>
            <a:ext cx="8833104" cy="6547104"/>
          </a:xfrm>
          <a:prstGeom prst="rect">
            <a:avLst/>
          </a:prstGeom>
          <a:noFill/>
          <a:ln w="9525" cap="flat" cmpd="sng">
            <a:solidFill>
              <a:srgbClr val="174D6C"/>
            </a:solidFill>
            <a:prstDash val="solid"/>
            <a:miter lim="8000"/>
            <a:headEnd type="none" w="med" len="med"/>
            <a:tailEnd type="none" w="med" len="med"/>
          </a:ln>
        </p:spPr>
        <p:txBody>
          <a:bodyPr wrap="square" lIns="91425" tIns="45700" rIns="91425" bIns="45700" anchor="ctr" anchorCtr="0">
            <a:noAutofit/>
          </a:bodyPr>
          <a:lstStyle/>
          <a:p>
            <a:pPr marL="0" marR="0" lvl="0" indent="0" algn="l" rtl="0">
              <a:spcBef>
                <a:spcPts val="0"/>
              </a:spcBef>
              <a:buNone/>
            </a:pPr>
            <a:endParaRPr sz="1800">
              <a:solidFill>
                <a:schemeClr val="dk1"/>
              </a:solidFill>
              <a:latin typeface="Georgia"/>
              <a:ea typeface="Georgia"/>
              <a:cs typeface="Georgia"/>
              <a:sym typeface="Georgia"/>
            </a:endParaRPr>
          </a:p>
        </p:txBody>
      </p:sp>
      <p:cxnSp>
        <p:nvCxnSpPr>
          <p:cNvPr id="14" name="Shape 14"/>
          <p:cNvCxnSpPr/>
          <p:nvPr/>
        </p:nvCxnSpPr>
        <p:spPr>
          <a:xfrm>
            <a:off x="152400" y="1276743"/>
            <a:ext cx="8833104" cy="0"/>
          </a:xfrm>
          <a:prstGeom prst="straightConnector1">
            <a:avLst/>
          </a:prstGeom>
          <a:noFill/>
          <a:ln w="9525" cap="flat" cmpd="sng">
            <a:solidFill>
              <a:srgbClr val="174D6C"/>
            </a:solidFill>
            <a:prstDash val="dash"/>
            <a:round/>
            <a:headEnd type="none" w="med" len="med"/>
            <a:tailEnd type="none" w="med" len="med"/>
          </a:ln>
        </p:spPr>
      </p:cxnSp>
      <p:sp>
        <p:nvSpPr>
          <p:cNvPr id="15" name="Shape 15"/>
          <p:cNvSpPr/>
          <p:nvPr/>
        </p:nvSpPr>
        <p:spPr>
          <a:xfrm>
            <a:off x="4267200" y="956036"/>
            <a:ext cx="609600" cy="609600"/>
          </a:xfrm>
          <a:prstGeom prst="ellipse">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6" name="Shape 16"/>
          <p:cNvSpPr/>
          <p:nvPr/>
        </p:nvSpPr>
        <p:spPr>
          <a:xfrm>
            <a:off x="4361688" y="1050524"/>
            <a:ext cx="420624" cy="420624"/>
          </a:xfrm>
          <a:prstGeom prst="ellipse">
            <a:avLst/>
          </a:prstGeom>
          <a:solidFill>
            <a:srgbClr val="FFFFFF"/>
          </a:solidFill>
          <a:ln w="50800" cap="rnd" cmpd="dbl">
            <a:solidFill>
              <a:srgbClr val="174D6C"/>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Georgia"/>
              <a:ea typeface="Georgia"/>
              <a:cs typeface="Georgia"/>
              <a:sym typeface="Georgia"/>
            </a:endParaRPr>
          </a:p>
        </p:txBody>
      </p:sp>
      <p:sp>
        <p:nvSpPr>
          <p:cNvPr id="17" name="Shape 17"/>
          <p:cNvSpPr txBox="1">
            <a:spLocks noGrp="1"/>
          </p:cNvSpPr>
          <p:nvPr>
            <p:ph type="sldNum" idx="12"/>
          </p:nvPr>
        </p:nvSpPr>
        <p:spPr>
          <a:xfrm>
            <a:off x="4343400" y="1040174"/>
            <a:ext cx="457200" cy="441325"/>
          </a:xfrm>
          <a:prstGeom prst="rect">
            <a:avLst/>
          </a:prstGeom>
          <a:noFill/>
          <a:ln>
            <a:noFill/>
          </a:ln>
        </p:spPr>
        <p:txBody>
          <a:bodyPr wrap="square" lIns="45700" tIns="45700" rIns="45700" bIns="45700" anchor="ctr" anchorCtr="0">
            <a:noAutofit/>
          </a:bodyPr>
          <a:lstStyle/>
          <a:p>
            <a:pPr marL="0" marR="0" lvl="0" indent="0" algn="ctr" rtl="0">
              <a:spcBef>
                <a:spcPts val="0"/>
              </a:spcBef>
              <a:buSzPct val="25000"/>
              <a:buNone/>
            </a:pPr>
            <a:fld id="{00000000-1234-1234-1234-123412341234}" type="slidenum">
              <a:rPr lang="en-US" sz="1600" b="0" u="none">
                <a:solidFill>
                  <a:srgbClr val="174D6C"/>
                </a:solidFill>
                <a:latin typeface="Georgia"/>
                <a:ea typeface="Georgia"/>
                <a:cs typeface="Georgia"/>
                <a:sym typeface="Georgia"/>
              </a:rPr>
              <a:t>‹#›</a:t>
            </a:fld>
            <a:endParaRPr lang="en-US" sz="1600" b="0" u="none">
              <a:solidFill>
                <a:srgbClr val="174D6C"/>
              </a:solidFill>
              <a:latin typeface="Georgia"/>
              <a:ea typeface="Georgia"/>
              <a:cs typeface="Georgia"/>
              <a:sym typeface="Georgia"/>
            </a:endParaRPr>
          </a:p>
        </p:txBody>
      </p:sp>
      <p:sp>
        <p:nvSpPr>
          <p:cNvPr id="18" name="Shape 18"/>
          <p:cNvSpPr txBox="1">
            <a:spLocks noGrp="1"/>
          </p:cNvSpPr>
          <p:nvPr>
            <p:ph type="title"/>
          </p:nvPr>
        </p:nvSpPr>
        <p:spPr>
          <a:xfrm>
            <a:off x="301752" y="228600"/>
            <a:ext cx="8534400" cy="758952"/>
          </a:xfrm>
          <a:prstGeom prst="rect">
            <a:avLst/>
          </a:prstGeom>
          <a:noFill/>
          <a:ln>
            <a:noFill/>
          </a:ln>
        </p:spPr>
        <p:txBody>
          <a:bodyPr wrap="square" lIns="91425" tIns="91425" rIns="91425" bIns="91425" anchor="b" anchorCtr="0"/>
          <a:lstStyle>
            <a:lvl1pPr marL="0" marR="0" lvl="0" indent="0" algn="ctr" rtl="0">
              <a:spcBef>
                <a:spcPts val="0"/>
              </a:spcBef>
              <a:buClr>
                <a:srgbClr val="174D6C"/>
              </a:buClr>
              <a:buFont typeface="Georgia"/>
              <a:buNone/>
              <a:defRPr sz="3300" b="0" i="0" u="none" strike="noStrike" cap="none">
                <a:solidFill>
                  <a:srgbClr val="174D6C"/>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301752" y="1524000"/>
            <a:ext cx="8534400" cy="4599432"/>
          </a:xfrm>
          <a:prstGeom prst="rect">
            <a:avLst/>
          </a:prstGeom>
          <a:noFill/>
          <a:ln>
            <a:noFill/>
          </a:ln>
        </p:spPr>
        <p:txBody>
          <a:bodyPr wrap="square" lIns="91425" tIns="91425" rIns="91425" bIns="91425" anchor="t" anchorCtr="0"/>
          <a:lstStyle>
            <a:lvl1pPr marL="274320" marR="0" lvl="0" indent="-128587" algn="l" rtl="0">
              <a:spcBef>
                <a:spcPts val="540"/>
              </a:spcBef>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D26F07"/>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447439"/>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8B232F"/>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7763D-CC79-4B89-807F-8D6014C93C1E}"/>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F25C0DED-98B7-4EFB-866A-A3F83A683193}"/>
              </a:ext>
            </a:extLst>
          </p:cNvPr>
          <p:cNvSpPr>
            <a:spLocks noGrp="1"/>
          </p:cNvSpPr>
          <p:nvPr>
            <p:ph idx="1"/>
          </p:nvPr>
        </p:nvSpPr>
        <p:spPr>
          <a:xfrm>
            <a:off x="0" y="1345721"/>
            <a:ext cx="9023230" cy="5227607"/>
          </a:xfrm>
        </p:spPr>
        <p:txBody>
          <a:bodyPr>
            <a:normAutofit fontScale="92500" lnSpcReduction="10000"/>
          </a:bodyPr>
          <a:lstStyle/>
          <a:p>
            <a:r>
              <a:rPr lang="en-US" dirty="0"/>
              <a:t>Pull out a piece of paper, copy this down, you and your group answer</a:t>
            </a:r>
          </a:p>
          <a:p>
            <a:endParaRPr lang="en-US" dirty="0"/>
          </a:p>
          <a:p>
            <a:r>
              <a:rPr lang="en-US" dirty="0"/>
              <a:t>a.   The Articles of Confederation are often considered a failure.  Briefly explain ONE weakness of the Articles of Confederation and why it was a failure. </a:t>
            </a:r>
          </a:p>
          <a:p>
            <a:endParaRPr lang="en-US" dirty="0"/>
          </a:p>
          <a:p>
            <a:r>
              <a:rPr lang="en-US" dirty="0"/>
              <a:t>b. Briefly explain a SECOND weakness of the Articles of Confederation and why it was a failure. </a:t>
            </a:r>
          </a:p>
          <a:p>
            <a:endParaRPr lang="en-US" dirty="0"/>
          </a:p>
          <a:p>
            <a:r>
              <a:rPr lang="en-US" dirty="0"/>
              <a:t>c. Briefly explain how the new Constitution of the United States resolved either one of the weaknesses you explained in part A or part B.</a:t>
            </a:r>
          </a:p>
        </p:txBody>
      </p:sp>
    </p:spTree>
    <p:extLst>
      <p:ext uri="{BB962C8B-B14F-4D97-AF65-F5344CB8AC3E}">
        <p14:creationId xmlns:p14="http://schemas.microsoft.com/office/powerpoint/2010/main" val="2823998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04800" y="3810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br>
              <a:rPr lang="en-US" sz="2970" b="0" i="0" u="none" strike="noStrike" cap="none">
                <a:solidFill>
                  <a:srgbClr val="174D6C"/>
                </a:solidFill>
                <a:latin typeface="Georgia"/>
                <a:ea typeface="Georgia"/>
                <a:cs typeface="Georgia"/>
                <a:sym typeface="Georgia"/>
              </a:rPr>
            </a:br>
            <a:r>
              <a:rPr lang="en-US" sz="2970" b="0" i="0" u="none" strike="noStrike" cap="none">
                <a:solidFill>
                  <a:srgbClr val="174D6C"/>
                </a:solidFill>
                <a:latin typeface="Georgia"/>
                <a:ea typeface="Georgia"/>
                <a:cs typeface="Georgia"/>
                <a:sym typeface="Georgia"/>
              </a:rPr>
              <a:t>Sample Prompt + </a:t>
            </a:r>
            <a:br>
              <a:rPr lang="en-US" sz="2970" b="0" i="0" u="none" strike="noStrike" cap="none">
                <a:solidFill>
                  <a:srgbClr val="174D6C"/>
                </a:solidFill>
                <a:latin typeface="Georgia"/>
                <a:ea typeface="Georgia"/>
                <a:cs typeface="Georgia"/>
                <a:sym typeface="Georgia"/>
              </a:rPr>
            </a:br>
            <a:r>
              <a:rPr lang="en-US" sz="2970" b="0" i="0" u="none" strike="noStrike" cap="none">
                <a:solidFill>
                  <a:srgbClr val="174D6C"/>
                </a:solidFill>
                <a:latin typeface="Georgia"/>
                <a:ea typeface="Georgia"/>
                <a:cs typeface="Georgia"/>
                <a:sym typeface="Georgia"/>
              </a:rPr>
              <a:t>Time/Place Statement</a:t>
            </a:r>
          </a:p>
        </p:txBody>
      </p:sp>
      <p:sp>
        <p:nvSpPr>
          <p:cNvPr id="193" name="Shape 193"/>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700" b="0" i="0" u="none" strike="noStrike" cap="none">
                <a:solidFill>
                  <a:schemeClr val="dk1"/>
                </a:solidFill>
                <a:latin typeface="Georgia"/>
                <a:ea typeface="Georgia"/>
                <a:cs typeface="Georgia"/>
                <a:sym typeface="Georgia"/>
              </a:rPr>
              <a:t>Compare the causes of Spanish and English migration to the “New World” in the 16</a:t>
            </a:r>
            <a:r>
              <a:rPr lang="en-US" sz="2700" b="0" i="0" u="none" strike="noStrike" cap="none" baseline="30000">
                <a:solidFill>
                  <a:schemeClr val="dk1"/>
                </a:solidFill>
                <a:latin typeface="Georgia"/>
                <a:ea typeface="Georgia"/>
                <a:cs typeface="Georgia"/>
                <a:sym typeface="Georgia"/>
              </a:rPr>
              <a:t>th</a:t>
            </a:r>
            <a:r>
              <a:rPr lang="en-US" sz="2700" b="0" i="0" u="none" strike="noStrike" cap="none">
                <a:solidFill>
                  <a:schemeClr val="dk1"/>
                </a:solidFill>
                <a:latin typeface="Georgia"/>
                <a:ea typeface="Georgia"/>
                <a:cs typeface="Georgia"/>
                <a:sym typeface="Georgia"/>
              </a:rPr>
              <a:t> and 17</a:t>
            </a:r>
            <a:r>
              <a:rPr lang="en-US" sz="2700" b="0" i="0" u="none" strike="noStrike" cap="none" baseline="30000">
                <a:solidFill>
                  <a:schemeClr val="dk1"/>
                </a:solidFill>
                <a:latin typeface="Georgia"/>
                <a:ea typeface="Georgia"/>
                <a:cs typeface="Georgia"/>
                <a:sym typeface="Georgia"/>
              </a:rPr>
              <a:t>th</a:t>
            </a:r>
            <a:r>
              <a:rPr lang="en-US" sz="2700" b="0" i="0" u="none" strike="noStrike" cap="none">
                <a:solidFill>
                  <a:schemeClr val="dk1"/>
                </a:solidFill>
                <a:latin typeface="Georgia"/>
                <a:ea typeface="Georgia"/>
                <a:cs typeface="Georgia"/>
                <a:sym typeface="Georgia"/>
              </a:rPr>
              <a:t> centuries.</a:t>
            </a:r>
          </a:p>
          <a:p>
            <a:pPr marL="0" marR="0" lvl="0" indent="0" algn="l" rtl="0">
              <a:spcBef>
                <a:spcPts val="540"/>
              </a:spcBef>
              <a:spcAft>
                <a:spcPts val="0"/>
              </a:spcAft>
              <a:buClr>
                <a:schemeClr val="accent1"/>
              </a:buClr>
              <a:buSzPct val="25000"/>
              <a:buFont typeface="Noto Sans Symbols"/>
              <a:buNone/>
            </a:pPr>
            <a:endParaRPr sz="2700" b="0" i="0" u="none" strike="noStrike" cap="none">
              <a:solidFill>
                <a:schemeClr val="dk1"/>
              </a:solidFill>
              <a:latin typeface="Georgia"/>
              <a:ea typeface="Georgia"/>
              <a:cs typeface="Georgia"/>
              <a:sym typeface="Georgia"/>
            </a:endParaRPr>
          </a:p>
          <a:p>
            <a:pPr marL="0" marR="0" lvl="0" indent="0" algn="l" rtl="0">
              <a:spcBef>
                <a:spcPts val="540"/>
              </a:spcBef>
              <a:buClr>
                <a:schemeClr val="accent1"/>
              </a:buClr>
              <a:buSzPct val="25000"/>
              <a:buFont typeface="Noto Sans Symbols"/>
              <a:buNone/>
            </a:pPr>
            <a:r>
              <a:rPr lang="en-US" sz="2700" b="1" i="0" u="none" strike="noStrike" cap="none">
                <a:solidFill>
                  <a:srgbClr val="FF0000"/>
                </a:solidFill>
                <a:latin typeface="Georgia"/>
                <a:ea typeface="Georgia"/>
                <a:cs typeface="Georgia"/>
                <a:sym typeface="Georgia"/>
              </a:rPr>
              <a:t>During the 16</a:t>
            </a:r>
            <a:r>
              <a:rPr lang="en-US" sz="2700" b="1" i="0" u="none" strike="noStrike" cap="none" baseline="30000">
                <a:solidFill>
                  <a:srgbClr val="FF0000"/>
                </a:solidFill>
                <a:latin typeface="Georgia"/>
                <a:ea typeface="Georgia"/>
                <a:cs typeface="Georgia"/>
                <a:sym typeface="Georgia"/>
              </a:rPr>
              <a:t>th</a:t>
            </a:r>
            <a:r>
              <a:rPr lang="en-US" sz="2700" b="1" i="0" u="none" strike="noStrike" cap="none">
                <a:solidFill>
                  <a:srgbClr val="FF0000"/>
                </a:solidFill>
                <a:latin typeface="Georgia"/>
                <a:ea typeface="Georgia"/>
                <a:cs typeface="Georgia"/>
                <a:sym typeface="Georgia"/>
              </a:rPr>
              <a:t> and 17</a:t>
            </a:r>
            <a:r>
              <a:rPr lang="en-US" sz="2700" b="1" i="0" u="none" strike="noStrike" cap="none" baseline="30000">
                <a:solidFill>
                  <a:srgbClr val="FF0000"/>
                </a:solidFill>
                <a:latin typeface="Georgia"/>
                <a:ea typeface="Georgia"/>
                <a:cs typeface="Georgia"/>
                <a:sym typeface="Georgia"/>
              </a:rPr>
              <a:t>th</a:t>
            </a:r>
            <a:r>
              <a:rPr lang="en-US" sz="2700" b="1" i="0" u="none" strike="noStrike" cap="none">
                <a:solidFill>
                  <a:srgbClr val="FF0000"/>
                </a:solidFill>
                <a:latin typeface="Georgia"/>
                <a:ea typeface="Georgia"/>
                <a:cs typeface="Georgia"/>
                <a:sym typeface="Georgia"/>
              </a:rPr>
              <a:t> centuries, </a:t>
            </a:r>
            <a:r>
              <a:rPr lang="en-US" sz="2700" b="0" i="0" u="none" strike="noStrike" cap="none">
                <a:solidFill>
                  <a:schemeClr val="dk1"/>
                </a:solidFill>
                <a:latin typeface="Georgia"/>
                <a:ea typeface="Georgia"/>
                <a:cs typeface="Georgia"/>
                <a:sym typeface="Georgia"/>
              </a:rPr>
              <a:t>the Spanish and English both claimed colonies in the “New World,” the Spanish migrated more for economic gain and the English were more interested in establishing permanent self-sustaining colonies.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Sample Prompt + How/Why Clause</a:t>
            </a:r>
          </a:p>
        </p:txBody>
      </p:sp>
      <p:sp>
        <p:nvSpPr>
          <p:cNvPr id="199" name="Shape 199"/>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497" b="0" i="0" u="none" strike="noStrike" cap="none">
                <a:solidFill>
                  <a:schemeClr val="dk1"/>
                </a:solidFill>
                <a:latin typeface="Georgia"/>
                <a:ea typeface="Georgia"/>
                <a:cs typeface="Georgia"/>
                <a:sym typeface="Georgia"/>
              </a:rPr>
              <a:t>Compare the causes of Spanish and English migration to the “New World” in the 16</a:t>
            </a:r>
            <a:r>
              <a:rPr lang="en-US" sz="2497" b="0" i="0" u="none" strike="noStrike" cap="none" baseline="30000">
                <a:solidFill>
                  <a:schemeClr val="dk1"/>
                </a:solidFill>
                <a:latin typeface="Georgia"/>
                <a:ea typeface="Georgia"/>
                <a:cs typeface="Georgia"/>
                <a:sym typeface="Georgia"/>
              </a:rPr>
              <a:t>th</a:t>
            </a:r>
            <a:r>
              <a:rPr lang="en-US" sz="2497" b="0" i="0" u="none" strike="noStrike" cap="none">
                <a:solidFill>
                  <a:schemeClr val="dk1"/>
                </a:solidFill>
                <a:latin typeface="Georgia"/>
                <a:ea typeface="Georgia"/>
                <a:cs typeface="Georgia"/>
                <a:sym typeface="Georgia"/>
              </a:rPr>
              <a:t> and 17</a:t>
            </a:r>
            <a:r>
              <a:rPr lang="en-US" sz="2497" b="0" i="0" u="none" strike="noStrike" cap="none" baseline="30000">
                <a:solidFill>
                  <a:schemeClr val="dk1"/>
                </a:solidFill>
                <a:latin typeface="Georgia"/>
                <a:ea typeface="Georgia"/>
                <a:cs typeface="Georgia"/>
                <a:sym typeface="Georgia"/>
              </a:rPr>
              <a:t>th</a:t>
            </a:r>
            <a:r>
              <a:rPr lang="en-US" sz="2497" b="0" i="0" u="none" strike="noStrike" cap="none">
                <a:solidFill>
                  <a:schemeClr val="dk1"/>
                </a:solidFill>
                <a:latin typeface="Georgia"/>
                <a:ea typeface="Georgia"/>
                <a:cs typeface="Georgia"/>
                <a:sym typeface="Georgia"/>
              </a:rPr>
              <a:t> centuries.</a:t>
            </a:r>
          </a:p>
          <a:p>
            <a:pPr marL="0" marR="0" lvl="0" indent="0" algn="l" rtl="0">
              <a:spcBef>
                <a:spcPts val="499"/>
              </a:spcBef>
              <a:spcAft>
                <a:spcPts val="0"/>
              </a:spcAft>
              <a:buClr>
                <a:schemeClr val="accent1"/>
              </a:buClr>
              <a:buSzPct val="25000"/>
              <a:buFont typeface="Noto Sans Symbols"/>
              <a:buNone/>
            </a:pPr>
            <a:endParaRPr sz="2497" b="0" i="0" u="none" strike="noStrike" cap="none">
              <a:solidFill>
                <a:schemeClr val="dk1"/>
              </a:solidFill>
              <a:latin typeface="Georgia"/>
              <a:ea typeface="Georgia"/>
              <a:cs typeface="Georgia"/>
              <a:sym typeface="Georgia"/>
            </a:endParaRPr>
          </a:p>
          <a:p>
            <a:pPr marL="0" marR="0" lvl="0" indent="0" algn="l" rtl="0">
              <a:spcBef>
                <a:spcPts val="499"/>
              </a:spcBef>
              <a:buClr>
                <a:schemeClr val="accent1"/>
              </a:buClr>
              <a:buSzPct val="25000"/>
              <a:buFont typeface="Noto Sans Symbols"/>
              <a:buNone/>
            </a:pPr>
            <a:r>
              <a:rPr lang="en-US" sz="2497" b="0" i="0" u="none" strike="noStrike" cap="none">
                <a:solidFill>
                  <a:schemeClr val="dk1"/>
                </a:solidFill>
                <a:latin typeface="Georgia"/>
                <a:ea typeface="Georgia"/>
                <a:cs typeface="Georgia"/>
                <a:sym typeface="Georgia"/>
              </a:rPr>
              <a:t>During the 16th and 17th centuries,  the Spanish and English both claimed colonies in the “New World,” the Spanish migrated more for economic gain </a:t>
            </a:r>
            <a:r>
              <a:rPr lang="en-US" sz="2497" b="1" i="0" u="none" strike="noStrike" cap="none">
                <a:solidFill>
                  <a:srgbClr val="FF0000"/>
                </a:solidFill>
                <a:latin typeface="Georgia"/>
                <a:ea typeface="Georgia"/>
                <a:cs typeface="Georgia"/>
                <a:sym typeface="Georgia"/>
              </a:rPr>
              <a:t>as evidenced by the gold brought back to Europe</a:t>
            </a:r>
            <a:r>
              <a:rPr lang="en-US" sz="2497" b="0" i="0" u="none" strike="noStrike" cap="none">
                <a:solidFill>
                  <a:schemeClr val="dk1"/>
                </a:solidFill>
                <a:latin typeface="Georgia"/>
                <a:ea typeface="Georgia"/>
                <a:cs typeface="Georgia"/>
                <a:sym typeface="Georgia"/>
              </a:rPr>
              <a:t> and the English were more interested in establishing permanent self-sustaining colonies </a:t>
            </a:r>
            <a:r>
              <a:rPr lang="en-US" sz="2497" b="1" i="0" u="none" strike="noStrike" cap="none">
                <a:solidFill>
                  <a:srgbClr val="FF0000"/>
                </a:solidFill>
                <a:latin typeface="Georgia"/>
                <a:ea typeface="Georgia"/>
                <a:cs typeface="Georgia"/>
                <a:sym typeface="Georgia"/>
              </a:rPr>
              <a:t>by virtue of allowing the establishment of permanent family-based communities in the east coast of North America.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Sample Prompt + Context</a:t>
            </a:r>
          </a:p>
        </p:txBody>
      </p:sp>
      <p:sp>
        <p:nvSpPr>
          <p:cNvPr id="205" name="Shape 205"/>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en-US" sz="2497" b="0" i="0" u="none" strike="noStrike" cap="none">
                <a:solidFill>
                  <a:schemeClr val="dk1"/>
                </a:solidFill>
                <a:latin typeface="Georgia"/>
                <a:ea typeface="Georgia"/>
                <a:cs typeface="Georgia"/>
                <a:sym typeface="Georgia"/>
              </a:rPr>
              <a:t>Compare the causes of Spanish and English migration to the “New World” in the 16</a:t>
            </a:r>
            <a:r>
              <a:rPr lang="en-US" sz="2497" b="0" i="0" u="none" strike="noStrike" cap="none" baseline="30000">
                <a:solidFill>
                  <a:schemeClr val="dk1"/>
                </a:solidFill>
                <a:latin typeface="Georgia"/>
                <a:ea typeface="Georgia"/>
                <a:cs typeface="Georgia"/>
                <a:sym typeface="Georgia"/>
              </a:rPr>
              <a:t>th</a:t>
            </a:r>
            <a:r>
              <a:rPr lang="en-US" sz="2497" b="0" i="0" u="none" strike="noStrike" cap="none">
                <a:solidFill>
                  <a:schemeClr val="dk1"/>
                </a:solidFill>
                <a:latin typeface="Georgia"/>
                <a:ea typeface="Georgia"/>
                <a:cs typeface="Georgia"/>
                <a:sym typeface="Georgia"/>
              </a:rPr>
              <a:t> and 17</a:t>
            </a:r>
            <a:r>
              <a:rPr lang="en-US" sz="2497" b="0" i="0" u="none" strike="noStrike" cap="none" baseline="30000">
                <a:solidFill>
                  <a:schemeClr val="dk1"/>
                </a:solidFill>
                <a:latin typeface="Georgia"/>
                <a:ea typeface="Georgia"/>
                <a:cs typeface="Georgia"/>
                <a:sym typeface="Georgia"/>
              </a:rPr>
              <a:t>th</a:t>
            </a:r>
            <a:r>
              <a:rPr lang="en-US" sz="2497" b="0" i="0" u="none" strike="noStrike" cap="none">
                <a:solidFill>
                  <a:schemeClr val="dk1"/>
                </a:solidFill>
                <a:latin typeface="Georgia"/>
                <a:ea typeface="Georgia"/>
                <a:cs typeface="Georgia"/>
                <a:sym typeface="Georgia"/>
              </a:rPr>
              <a:t> centuries.</a:t>
            </a:r>
          </a:p>
          <a:p>
            <a:pPr marL="0" marR="0" lvl="0" indent="0" algn="l" rtl="0">
              <a:lnSpc>
                <a:spcPct val="80000"/>
              </a:lnSpc>
              <a:spcBef>
                <a:spcPts val="499"/>
              </a:spcBef>
              <a:spcAft>
                <a:spcPts val="0"/>
              </a:spcAft>
              <a:buClr>
                <a:schemeClr val="accent1"/>
              </a:buClr>
              <a:buSzPct val="25000"/>
              <a:buFont typeface="Noto Sans Symbols"/>
              <a:buNone/>
            </a:pPr>
            <a:endParaRPr sz="2497" b="0" i="0" u="none" strike="noStrike" cap="none">
              <a:solidFill>
                <a:schemeClr val="dk1"/>
              </a:solidFill>
              <a:latin typeface="Georgia"/>
              <a:ea typeface="Georgia"/>
              <a:cs typeface="Georgia"/>
              <a:sym typeface="Georgia"/>
            </a:endParaRPr>
          </a:p>
          <a:p>
            <a:pPr marL="0" marR="0" lvl="0" indent="0" algn="l" rtl="0">
              <a:lnSpc>
                <a:spcPct val="80000"/>
              </a:lnSpc>
              <a:spcBef>
                <a:spcPts val="499"/>
              </a:spcBef>
              <a:buClr>
                <a:schemeClr val="accent1"/>
              </a:buClr>
              <a:buSzPct val="25000"/>
              <a:buFont typeface="Noto Sans Symbols"/>
              <a:buNone/>
            </a:pPr>
            <a:r>
              <a:rPr lang="en-US" sz="2497" b="1" i="0" u="none" strike="noStrike" cap="none">
                <a:solidFill>
                  <a:srgbClr val="FF0000"/>
                </a:solidFill>
                <a:latin typeface="Georgia"/>
                <a:ea typeface="Georgia"/>
                <a:cs typeface="Georgia"/>
                <a:sym typeface="Georgia"/>
              </a:rPr>
              <a:t>In the course of the age of exploration the Spanish opened a path to the “New World” through the “discovery” of previously unknown territory; d</a:t>
            </a:r>
            <a:r>
              <a:rPr lang="en-US" sz="2497" b="0" i="0" u="none" strike="noStrike" cap="none">
                <a:solidFill>
                  <a:schemeClr val="dk1"/>
                </a:solidFill>
                <a:latin typeface="Georgia"/>
                <a:ea typeface="Georgia"/>
                <a:cs typeface="Georgia"/>
                <a:sym typeface="Georgia"/>
              </a:rPr>
              <a:t>uring the 16th and 17th centuries,  the Spanish and English both claimed colonies in the “New World,” the Spanish migrated more for economic gain as evidenced by the gold brought back to Europe and the English were more interested in establishing permanent self-sustaining colonies by virtue of allowing the establishment of permanent family-based communities in the east coast of North America.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Sample Prompt + Makes Sense</a:t>
            </a:r>
          </a:p>
        </p:txBody>
      </p:sp>
      <p:sp>
        <p:nvSpPr>
          <p:cNvPr id="211" name="Shape 211"/>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en-US" sz="2295" b="0" i="0" u="none" strike="noStrike" cap="none">
                <a:solidFill>
                  <a:schemeClr val="dk1"/>
                </a:solidFill>
                <a:latin typeface="Georgia"/>
                <a:ea typeface="Georgia"/>
                <a:cs typeface="Georgia"/>
                <a:sym typeface="Georgia"/>
              </a:rPr>
              <a:t>Compare the causes of Spanish and English migration to the “New World” in the 16</a:t>
            </a:r>
            <a:r>
              <a:rPr lang="en-US" sz="2295" b="0" i="0" u="none" strike="noStrike" cap="none" baseline="30000">
                <a:solidFill>
                  <a:schemeClr val="dk1"/>
                </a:solidFill>
                <a:latin typeface="Georgia"/>
                <a:ea typeface="Georgia"/>
                <a:cs typeface="Georgia"/>
                <a:sym typeface="Georgia"/>
              </a:rPr>
              <a:t>th</a:t>
            </a:r>
            <a:r>
              <a:rPr lang="en-US" sz="2295" b="0" i="0" u="none" strike="noStrike" cap="none">
                <a:solidFill>
                  <a:schemeClr val="dk1"/>
                </a:solidFill>
                <a:latin typeface="Georgia"/>
                <a:ea typeface="Georgia"/>
                <a:cs typeface="Georgia"/>
                <a:sym typeface="Georgia"/>
              </a:rPr>
              <a:t> and 17</a:t>
            </a:r>
            <a:r>
              <a:rPr lang="en-US" sz="2295" b="0" i="0" u="none" strike="noStrike" cap="none" baseline="30000">
                <a:solidFill>
                  <a:schemeClr val="dk1"/>
                </a:solidFill>
                <a:latin typeface="Georgia"/>
                <a:ea typeface="Georgia"/>
                <a:cs typeface="Georgia"/>
                <a:sym typeface="Georgia"/>
              </a:rPr>
              <a:t>th</a:t>
            </a:r>
            <a:r>
              <a:rPr lang="en-US" sz="2295" b="0" i="0" u="none" strike="noStrike" cap="none">
                <a:solidFill>
                  <a:schemeClr val="dk1"/>
                </a:solidFill>
                <a:latin typeface="Georgia"/>
                <a:ea typeface="Georgia"/>
                <a:cs typeface="Georgia"/>
                <a:sym typeface="Georgia"/>
              </a:rPr>
              <a:t> centuries.</a:t>
            </a:r>
          </a:p>
          <a:p>
            <a:pPr marL="0" marR="0" lvl="0" indent="0" algn="l" rtl="0">
              <a:lnSpc>
                <a:spcPct val="80000"/>
              </a:lnSpc>
              <a:spcBef>
                <a:spcPts val="459"/>
              </a:spcBef>
              <a:spcAft>
                <a:spcPts val="0"/>
              </a:spcAft>
              <a:buClr>
                <a:schemeClr val="accent1"/>
              </a:buClr>
              <a:buSzPct val="25000"/>
              <a:buFont typeface="Noto Sans Symbols"/>
              <a:buNone/>
            </a:pPr>
            <a:endParaRPr sz="2295" b="0" i="0" u="none" strike="noStrike" cap="none">
              <a:solidFill>
                <a:schemeClr val="dk1"/>
              </a:solidFill>
              <a:latin typeface="Georgia"/>
              <a:ea typeface="Georgia"/>
              <a:cs typeface="Georgia"/>
              <a:sym typeface="Georgia"/>
            </a:endParaRPr>
          </a:p>
          <a:p>
            <a:pPr marL="0" marR="0" lvl="0" indent="0" algn="l" rtl="0">
              <a:lnSpc>
                <a:spcPct val="80000"/>
              </a:lnSpc>
              <a:spcBef>
                <a:spcPts val="459"/>
              </a:spcBef>
              <a:spcAft>
                <a:spcPts val="0"/>
              </a:spcAft>
              <a:buClr>
                <a:schemeClr val="accent1"/>
              </a:buClr>
              <a:buSzPct val="25000"/>
              <a:buFont typeface="Noto Sans Symbols"/>
              <a:buNone/>
            </a:pPr>
            <a:endParaRPr sz="2295" b="0" i="0" u="none" strike="noStrike" cap="none">
              <a:solidFill>
                <a:schemeClr val="dk1"/>
              </a:solidFill>
              <a:latin typeface="Georgia"/>
              <a:ea typeface="Georgia"/>
              <a:cs typeface="Georgia"/>
              <a:sym typeface="Georgia"/>
            </a:endParaRPr>
          </a:p>
          <a:p>
            <a:pPr marL="0" marR="0" lvl="0" indent="0" algn="l" rtl="0">
              <a:lnSpc>
                <a:spcPct val="80000"/>
              </a:lnSpc>
              <a:spcBef>
                <a:spcPts val="459"/>
              </a:spcBef>
              <a:buClr>
                <a:schemeClr val="accent1"/>
              </a:buClr>
              <a:buSzPct val="25000"/>
              <a:buFont typeface="Noto Sans Symbols"/>
              <a:buNone/>
            </a:pPr>
            <a:r>
              <a:rPr lang="en-US" sz="2295" b="0" i="0" u="none" strike="noStrike" cap="none">
                <a:solidFill>
                  <a:schemeClr val="dk1"/>
                </a:solidFill>
                <a:latin typeface="Georgia"/>
                <a:ea typeface="Georgia"/>
                <a:cs typeface="Georgia"/>
                <a:sym typeface="Georgia"/>
              </a:rPr>
              <a:t>In the course of the age of exploration the Spanish opened a path to the “New World” through the “discovery” of previously unknown territory; during the 16th and 17th centuries,  the Spanish and English both claimed colonies in the “New World,” the Spanish migrated more for economic gain as evidenced by the gold brought back to Europe and the English were more interested in establishing permanent self-sustaining colonies by virtue of allowing the establishment of permanent family-based communities in the east coast of North America, </a:t>
            </a:r>
            <a:r>
              <a:rPr lang="en-US" sz="2295" b="1" i="0" u="none" strike="noStrike" cap="none">
                <a:solidFill>
                  <a:srgbClr val="FF0000"/>
                </a:solidFill>
                <a:latin typeface="Georgia"/>
                <a:ea typeface="Georgia"/>
                <a:cs typeface="Georgia"/>
                <a:sym typeface="Georgia"/>
              </a:rPr>
              <a:t>but later saw an opportunity to also gain wealth</a:t>
            </a:r>
            <a:r>
              <a:rPr lang="en-US" sz="2295" b="0" i="0" u="none" strike="noStrike" cap="none">
                <a:solidFill>
                  <a:schemeClr val="dk1"/>
                </a:solidFill>
                <a:latin typeface="Georgia"/>
                <a:ea typeface="Georgia"/>
                <a:cs typeface="Georgia"/>
                <a:sym typeface="Georgia"/>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04800" y="3810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2970" b="0" i="0" u="none" strike="noStrike" cap="none">
                <a:solidFill>
                  <a:srgbClr val="174D6C"/>
                </a:solidFill>
                <a:latin typeface="Georgia"/>
                <a:ea typeface="Georgia"/>
                <a:cs typeface="Georgia"/>
                <a:sym typeface="Georgia"/>
              </a:rPr>
              <a:t>Sample Prompt + Makes Sense –</a:t>
            </a:r>
            <a:br>
              <a:rPr lang="en-US" sz="2970" b="0" i="0" u="none" strike="noStrike" cap="none">
                <a:solidFill>
                  <a:srgbClr val="174D6C"/>
                </a:solidFill>
                <a:latin typeface="Georgia"/>
                <a:ea typeface="Georgia"/>
                <a:cs typeface="Georgia"/>
                <a:sym typeface="Georgia"/>
              </a:rPr>
            </a:br>
            <a:r>
              <a:rPr lang="en-US" sz="2970" b="0" i="0" u="none" strike="noStrike" cap="none">
                <a:solidFill>
                  <a:srgbClr val="174D6C"/>
                </a:solidFill>
                <a:latin typeface="Georgia"/>
                <a:ea typeface="Georgia"/>
                <a:cs typeface="Georgia"/>
                <a:sym typeface="Georgia"/>
              </a:rPr>
              <a:t>Even STRONGER</a:t>
            </a:r>
          </a:p>
        </p:txBody>
      </p:sp>
      <p:sp>
        <p:nvSpPr>
          <p:cNvPr id="217" name="Shape 217"/>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en-US" sz="2092" b="0" i="0" u="none" strike="noStrike" cap="none">
                <a:solidFill>
                  <a:schemeClr val="dk1"/>
                </a:solidFill>
                <a:latin typeface="Georgia"/>
                <a:ea typeface="Georgia"/>
                <a:cs typeface="Georgia"/>
                <a:sym typeface="Georgia"/>
              </a:rPr>
              <a:t>Compare the causes of Spanish and English migration to the “New World” in the 16</a:t>
            </a:r>
            <a:r>
              <a:rPr lang="en-US" sz="2092" b="0" i="0" u="none" strike="noStrike" cap="none" baseline="30000">
                <a:solidFill>
                  <a:schemeClr val="dk1"/>
                </a:solidFill>
                <a:latin typeface="Georgia"/>
                <a:ea typeface="Georgia"/>
                <a:cs typeface="Georgia"/>
                <a:sym typeface="Georgia"/>
              </a:rPr>
              <a:t>th</a:t>
            </a:r>
            <a:r>
              <a:rPr lang="en-US" sz="2092" b="0" i="0" u="none" strike="noStrike" cap="none">
                <a:solidFill>
                  <a:schemeClr val="dk1"/>
                </a:solidFill>
                <a:latin typeface="Georgia"/>
                <a:ea typeface="Georgia"/>
                <a:cs typeface="Georgia"/>
                <a:sym typeface="Georgia"/>
              </a:rPr>
              <a:t> and 17</a:t>
            </a:r>
            <a:r>
              <a:rPr lang="en-US" sz="2092" b="0" i="0" u="none" strike="noStrike" cap="none" baseline="30000">
                <a:solidFill>
                  <a:schemeClr val="dk1"/>
                </a:solidFill>
                <a:latin typeface="Georgia"/>
                <a:ea typeface="Georgia"/>
                <a:cs typeface="Georgia"/>
                <a:sym typeface="Georgia"/>
              </a:rPr>
              <a:t>th</a:t>
            </a:r>
            <a:r>
              <a:rPr lang="en-US" sz="2092" b="0" i="0" u="none" strike="noStrike" cap="none">
                <a:solidFill>
                  <a:schemeClr val="dk1"/>
                </a:solidFill>
                <a:latin typeface="Georgia"/>
                <a:ea typeface="Georgia"/>
                <a:cs typeface="Georgia"/>
                <a:sym typeface="Georgia"/>
              </a:rPr>
              <a:t> centuries.</a:t>
            </a:r>
          </a:p>
          <a:p>
            <a:pPr marL="0" marR="0" lvl="0" indent="0" algn="l" rtl="0">
              <a:lnSpc>
                <a:spcPct val="80000"/>
              </a:lnSpc>
              <a:spcBef>
                <a:spcPts val="418"/>
              </a:spcBef>
              <a:spcAft>
                <a:spcPts val="0"/>
              </a:spcAft>
              <a:buClr>
                <a:schemeClr val="accent1"/>
              </a:buClr>
              <a:buSzPct val="25000"/>
              <a:buFont typeface="Noto Sans Symbols"/>
              <a:buNone/>
            </a:pPr>
            <a:endParaRPr sz="2092" b="0" i="0" u="none" strike="noStrike" cap="none">
              <a:solidFill>
                <a:schemeClr val="dk1"/>
              </a:solidFill>
              <a:latin typeface="Georgia"/>
              <a:ea typeface="Georgia"/>
              <a:cs typeface="Georgia"/>
              <a:sym typeface="Georgia"/>
            </a:endParaRPr>
          </a:p>
          <a:p>
            <a:pPr marL="0" marR="0" lvl="0" indent="0" algn="l" rtl="0">
              <a:lnSpc>
                <a:spcPct val="80000"/>
              </a:lnSpc>
              <a:spcBef>
                <a:spcPts val="418"/>
              </a:spcBef>
              <a:buClr>
                <a:schemeClr val="accent1"/>
              </a:buClr>
              <a:buSzPct val="25000"/>
              <a:buFont typeface="Noto Sans Symbols"/>
              <a:buNone/>
            </a:pPr>
            <a:r>
              <a:rPr lang="en-US" sz="2092" b="0" i="0" u="none" strike="noStrike" cap="none">
                <a:solidFill>
                  <a:schemeClr val="dk1"/>
                </a:solidFill>
                <a:latin typeface="Georgia"/>
                <a:ea typeface="Georgia"/>
                <a:cs typeface="Georgia"/>
                <a:sym typeface="Georgia"/>
              </a:rPr>
              <a:t>In the course of the age of exploration the Spanish opened a path to the “New World” through the “discovery” of previously unknown territory; during the 16th and 17th centuries,  the Spanish and English both claimed colonies in the “New World,” the Spanish migrated more for economic gain as evidenced by the gold brought back to Europe and the English were more interested in establishing permanent self-sustaining colonies by virtue of allowing the establishment of permanent family-based communities in the east coast of North America, but later saw an opportunity to also gain wealth.</a:t>
            </a:r>
            <a:r>
              <a:rPr lang="en-US" sz="2092" b="1" i="0" u="none" strike="noStrike" cap="none">
                <a:solidFill>
                  <a:srgbClr val="FF0000"/>
                </a:solidFill>
                <a:latin typeface="Georgia"/>
                <a:ea typeface="Georgia"/>
                <a:cs typeface="Georgia"/>
                <a:sym typeface="Georgia"/>
              </a:rPr>
              <a:t> Moreover, politically both England and Spain used different strategies in governing their “New World” colonies, strategies that would lead to the dissimilar development of their respective local governments.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92C0-253A-4722-919C-122932FDDBF8}"/>
              </a:ext>
            </a:extLst>
          </p:cNvPr>
          <p:cNvSpPr>
            <a:spLocks noGrp="1"/>
          </p:cNvSpPr>
          <p:nvPr>
            <p:ph type="title"/>
          </p:nvPr>
        </p:nvSpPr>
        <p:spPr/>
        <p:txBody>
          <a:bodyPr/>
          <a:lstStyle/>
          <a:p>
            <a:r>
              <a:rPr lang="en-US"/>
              <a:t>Let’s practice</a:t>
            </a:r>
          </a:p>
        </p:txBody>
      </p:sp>
      <p:sp>
        <p:nvSpPr>
          <p:cNvPr id="3" name="Text Placeholder 2">
            <a:extLst>
              <a:ext uri="{FF2B5EF4-FFF2-40B4-BE49-F238E27FC236}">
                <a16:creationId xmlns:a16="http://schemas.microsoft.com/office/drawing/2014/main" id="{FEA7EDFA-A57A-4FB0-B190-1D7CC8A619EA}"/>
              </a:ext>
            </a:extLst>
          </p:cNvPr>
          <p:cNvSpPr>
            <a:spLocks noGrp="1"/>
          </p:cNvSpPr>
          <p:nvPr>
            <p:ph type="body" idx="1"/>
          </p:nvPr>
        </p:nvSpPr>
        <p:spPr>
          <a:xfrm>
            <a:off x="301752" y="1414732"/>
            <a:ext cx="8503920" cy="4684316"/>
          </a:xfrm>
        </p:spPr>
        <p:txBody>
          <a:bodyPr/>
          <a:lstStyle/>
          <a:p>
            <a:r>
              <a:rPr lang="en-US" dirty="0"/>
              <a:t>Settlers in the 18</a:t>
            </a:r>
            <a:r>
              <a:rPr lang="en-US" baseline="30000" dirty="0"/>
              <a:t>th</a:t>
            </a:r>
            <a:r>
              <a:rPr lang="en-US" dirty="0"/>
              <a:t> century American backcountry sometimes resorted to violent protest to express their grievances.  Analyze the causes and significance of TWO of the follow:</a:t>
            </a:r>
          </a:p>
          <a:p>
            <a:pPr lvl="1"/>
            <a:r>
              <a:rPr lang="en-US" dirty="0"/>
              <a:t>March of the Paxton Boys</a:t>
            </a:r>
          </a:p>
          <a:p>
            <a:pPr lvl="1"/>
            <a:r>
              <a:rPr lang="en-US" dirty="0"/>
              <a:t>Regulator Movement</a:t>
            </a:r>
          </a:p>
          <a:p>
            <a:pPr lvl="1"/>
            <a:r>
              <a:rPr lang="en-US" dirty="0" err="1"/>
              <a:t>Shays’s</a:t>
            </a:r>
            <a:r>
              <a:rPr lang="en-US" dirty="0"/>
              <a:t> Rebellion</a:t>
            </a:r>
          </a:p>
          <a:p>
            <a:pPr lvl="1"/>
            <a:r>
              <a:rPr lang="en-US" dirty="0"/>
              <a:t>Whiskey Rebellion</a:t>
            </a:r>
          </a:p>
          <a:p>
            <a:r>
              <a:rPr lang="en-US" dirty="0"/>
              <a:t>Analyze the ways in which British imperial policies between 1763 and 1776 intensified colonials’ resistance to British rule in their commitment to republican values.</a:t>
            </a:r>
          </a:p>
        </p:txBody>
      </p:sp>
    </p:spTree>
    <p:extLst>
      <p:ext uri="{BB962C8B-B14F-4D97-AF65-F5344CB8AC3E}">
        <p14:creationId xmlns:p14="http://schemas.microsoft.com/office/powerpoint/2010/main" val="2601244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BF89-2D79-46B0-BBA5-EAFEB96D8B98}"/>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E835ED20-18AF-4177-9CAC-6F71E83C38DF}"/>
              </a:ext>
            </a:extLst>
          </p:cNvPr>
          <p:cNvSpPr>
            <a:spLocks noGrp="1"/>
          </p:cNvSpPr>
          <p:nvPr>
            <p:ph type="body" idx="1"/>
          </p:nvPr>
        </p:nvSpPr>
        <p:spPr/>
        <p:txBody>
          <a:bodyPr/>
          <a:lstStyle/>
          <a:p>
            <a:r>
              <a:rPr lang="en-US" dirty="0"/>
              <a:t>Analyze the contributions of George Washington and John Adams in helping establish a stable government after the adoption of the Constitution.</a:t>
            </a:r>
          </a:p>
          <a:p>
            <a:endParaRPr lang="en-US" dirty="0"/>
          </a:p>
          <a:p>
            <a:r>
              <a:rPr lang="en-US" dirty="0"/>
              <a:t>Analyze the impact of the American Revolution on both slavery and the status of women in the period from 1775-1800.</a:t>
            </a:r>
          </a:p>
        </p:txBody>
      </p:sp>
    </p:spTree>
    <p:extLst>
      <p:ext uri="{BB962C8B-B14F-4D97-AF65-F5344CB8AC3E}">
        <p14:creationId xmlns:p14="http://schemas.microsoft.com/office/powerpoint/2010/main" val="127048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A1CD0-6D8A-4D2D-925C-0DCCE7C1E6AA}"/>
              </a:ext>
            </a:extLst>
          </p:cNvPr>
          <p:cNvSpPr>
            <a:spLocks noGrp="1"/>
          </p:cNvSpPr>
          <p:nvPr>
            <p:ph type="title"/>
          </p:nvPr>
        </p:nvSpPr>
        <p:spPr/>
        <p:txBody>
          <a:bodyPr/>
          <a:lstStyle/>
          <a:p>
            <a:r>
              <a:rPr lang="en-US" dirty="0"/>
              <a:t>Agenda and Announcements</a:t>
            </a:r>
          </a:p>
        </p:txBody>
      </p:sp>
      <p:sp>
        <p:nvSpPr>
          <p:cNvPr id="3" name="Text Placeholder 2">
            <a:extLst>
              <a:ext uri="{FF2B5EF4-FFF2-40B4-BE49-F238E27FC236}">
                <a16:creationId xmlns:a16="http://schemas.microsoft.com/office/drawing/2014/main" id="{3646FCBC-0294-45CA-A9EC-1BF8D91189FC}"/>
              </a:ext>
            </a:extLst>
          </p:cNvPr>
          <p:cNvSpPr>
            <a:spLocks noGrp="1"/>
          </p:cNvSpPr>
          <p:nvPr>
            <p:ph type="body" idx="1"/>
          </p:nvPr>
        </p:nvSpPr>
        <p:spPr/>
        <p:txBody>
          <a:bodyPr/>
          <a:lstStyle/>
          <a:p>
            <a:r>
              <a:rPr lang="en-US" dirty="0"/>
              <a:t>Agenda</a:t>
            </a:r>
          </a:p>
          <a:p>
            <a:pPr lvl="1"/>
            <a:r>
              <a:rPr lang="en-US" dirty="0"/>
              <a:t>Warm Up</a:t>
            </a:r>
          </a:p>
          <a:p>
            <a:pPr lvl="1"/>
            <a:r>
              <a:rPr lang="en-US" dirty="0"/>
              <a:t>Unit 2 short answer</a:t>
            </a:r>
          </a:p>
          <a:p>
            <a:pPr lvl="1"/>
            <a:r>
              <a:rPr lang="en-US" dirty="0"/>
              <a:t>Washington/</a:t>
            </a:r>
            <a:r>
              <a:rPr lang="en-US" dirty="0" err="1"/>
              <a:t>adams</a:t>
            </a:r>
            <a:r>
              <a:rPr lang="en-US" dirty="0"/>
              <a:t> notes</a:t>
            </a:r>
          </a:p>
          <a:p>
            <a:pPr lvl="1"/>
            <a:r>
              <a:rPr lang="en-US" dirty="0"/>
              <a:t>Thesis writing</a:t>
            </a:r>
          </a:p>
          <a:p>
            <a:r>
              <a:rPr lang="en-US" dirty="0"/>
              <a:t>Announcements</a:t>
            </a:r>
          </a:p>
          <a:p>
            <a:pPr lvl="1"/>
            <a:r>
              <a:rPr lang="en-US" dirty="0"/>
              <a:t>President’s Project due 10/16-17</a:t>
            </a:r>
          </a:p>
          <a:p>
            <a:pPr lvl="1"/>
            <a:r>
              <a:rPr lang="en-US" dirty="0"/>
              <a:t>Binder Check 10/16-17</a:t>
            </a:r>
          </a:p>
          <a:p>
            <a:endParaRPr lang="en-US" dirty="0"/>
          </a:p>
        </p:txBody>
      </p:sp>
    </p:spTree>
    <p:extLst>
      <p:ext uri="{BB962C8B-B14F-4D97-AF65-F5344CB8AC3E}">
        <p14:creationId xmlns:p14="http://schemas.microsoft.com/office/powerpoint/2010/main" val="342656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2042E-3F5C-4E7C-9235-EAF5E5E2666E}"/>
              </a:ext>
            </a:extLst>
          </p:cNvPr>
          <p:cNvSpPr>
            <a:spLocks noGrp="1"/>
          </p:cNvSpPr>
          <p:nvPr>
            <p:ph type="title"/>
          </p:nvPr>
        </p:nvSpPr>
        <p:spPr/>
        <p:txBody>
          <a:bodyPr/>
          <a:lstStyle/>
          <a:p>
            <a:r>
              <a:rPr lang="en-US" dirty="0"/>
              <a:t>Unit 2 short answer</a:t>
            </a:r>
          </a:p>
        </p:txBody>
      </p:sp>
      <p:sp>
        <p:nvSpPr>
          <p:cNvPr id="3" name="Text Placeholder 2">
            <a:extLst>
              <a:ext uri="{FF2B5EF4-FFF2-40B4-BE49-F238E27FC236}">
                <a16:creationId xmlns:a16="http://schemas.microsoft.com/office/drawing/2014/main" id="{BB9C0375-EF68-4CF0-B5BE-B99C4559E294}"/>
              </a:ext>
            </a:extLst>
          </p:cNvPr>
          <p:cNvSpPr>
            <a:spLocks noGrp="1"/>
          </p:cNvSpPr>
          <p:nvPr>
            <p:ph type="body" idx="1"/>
          </p:nvPr>
        </p:nvSpPr>
        <p:spPr/>
        <p:txBody>
          <a:bodyPr/>
          <a:lstStyle/>
          <a:p>
            <a:r>
              <a:rPr lang="en-US" dirty="0"/>
              <a:t>Both the English and Spanish develop bad relationships with Native Americans.</a:t>
            </a:r>
          </a:p>
          <a:p>
            <a:endParaRPr lang="en-US" dirty="0"/>
          </a:p>
          <a:p>
            <a:r>
              <a:rPr lang="en-US" dirty="0"/>
              <a:t>Both the English and Spanish developed poor relationships as seen by the Spanish </a:t>
            </a:r>
            <a:r>
              <a:rPr lang="en-US" dirty="0">
                <a:solidFill>
                  <a:srgbClr val="FF0000"/>
                </a:solidFill>
              </a:rPr>
              <a:t>encomienda system </a:t>
            </a:r>
            <a:r>
              <a:rPr lang="en-US" dirty="0"/>
              <a:t>that </a:t>
            </a:r>
            <a:r>
              <a:rPr lang="en-US" u="sng" dirty="0"/>
              <a:t>attempted to enslave natives to work in the silver mines</a:t>
            </a:r>
            <a:r>
              <a:rPr lang="en-US" dirty="0"/>
              <a:t> and the continued English Native American </a:t>
            </a:r>
            <a:r>
              <a:rPr lang="en-US" u="sng" dirty="0"/>
              <a:t>wars over land ownership</a:t>
            </a:r>
            <a:r>
              <a:rPr lang="en-US" dirty="0"/>
              <a:t>, like the </a:t>
            </a:r>
            <a:r>
              <a:rPr lang="en-US" dirty="0">
                <a:solidFill>
                  <a:srgbClr val="FF0000"/>
                </a:solidFill>
              </a:rPr>
              <a:t>Anglo-Powhatan War </a:t>
            </a:r>
            <a:r>
              <a:rPr lang="en-US" dirty="0"/>
              <a:t>or </a:t>
            </a:r>
            <a:r>
              <a:rPr lang="en-US" dirty="0">
                <a:solidFill>
                  <a:srgbClr val="FF0000"/>
                </a:solidFill>
              </a:rPr>
              <a:t>King Philips War in New England</a:t>
            </a:r>
            <a:r>
              <a:rPr lang="en-US" dirty="0"/>
              <a:t>.</a:t>
            </a:r>
          </a:p>
        </p:txBody>
      </p:sp>
    </p:spTree>
    <p:extLst>
      <p:ext uri="{BB962C8B-B14F-4D97-AF65-F5344CB8AC3E}">
        <p14:creationId xmlns:p14="http://schemas.microsoft.com/office/powerpoint/2010/main" val="182626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CD8A-7F87-4B40-9E7F-FCFAE5CFC383}"/>
              </a:ext>
            </a:extLst>
          </p:cNvPr>
          <p:cNvSpPr>
            <a:spLocks noGrp="1"/>
          </p:cNvSpPr>
          <p:nvPr>
            <p:ph type="title"/>
          </p:nvPr>
        </p:nvSpPr>
        <p:spPr/>
        <p:txBody>
          <a:bodyPr/>
          <a:lstStyle/>
          <a:p>
            <a:r>
              <a:rPr lang="en-US" dirty="0"/>
              <a:t>3 pieces of good news</a:t>
            </a:r>
          </a:p>
        </p:txBody>
      </p:sp>
      <p:sp>
        <p:nvSpPr>
          <p:cNvPr id="3" name="Text Placeholder 2">
            <a:extLst>
              <a:ext uri="{FF2B5EF4-FFF2-40B4-BE49-F238E27FC236}">
                <a16:creationId xmlns:a16="http://schemas.microsoft.com/office/drawing/2014/main" id="{F03A443E-CF33-4037-B5E9-4A41070214CA}"/>
              </a:ext>
            </a:extLst>
          </p:cNvPr>
          <p:cNvSpPr>
            <a:spLocks noGrp="1"/>
          </p:cNvSpPr>
          <p:nvPr>
            <p:ph type="body" idx="1"/>
          </p:nvPr>
        </p:nvSpPr>
        <p:spPr/>
        <p:txBody>
          <a:bodyPr/>
          <a:lstStyle/>
          <a:p>
            <a:pPr marL="660083" indent="-514350">
              <a:buFont typeface="+mj-lt"/>
              <a:buAutoNum type="arabicPeriod"/>
            </a:pPr>
            <a:r>
              <a:rPr lang="en-US" dirty="0"/>
              <a:t>Reading notes</a:t>
            </a:r>
          </a:p>
          <a:p>
            <a:pPr marL="660083" indent="-514350">
              <a:buFont typeface="+mj-lt"/>
              <a:buAutoNum type="arabicPeriod"/>
            </a:pPr>
            <a:r>
              <a:rPr lang="en-US" dirty="0"/>
              <a:t>Next class</a:t>
            </a:r>
          </a:p>
          <a:p>
            <a:pPr marL="660083" indent="-514350">
              <a:buFont typeface="+mj-lt"/>
              <a:buAutoNum type="arabicPeriod"/>
            </a:pPr>
            <a:r>
              <a:rPr lang="en-US" dirty="0"/>
              <a:t>Unit 3 assessment</a:t>
            </a:r>
          </a:p>
        </p:txBody>
      </p:sp>
    </p:spTree>
    <p:extLst>
      <p:ext uri="{BB962C8B-B14F-4D97-AF65-F5344CB8AC3E}">
        <p14:creationId xmlns:p14="http://schemas.microsoft.com/office/powerpoint/2010/main" val="176900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subTitle" idx="1"/>
          </p:nvPr>
        </p:nvSpPr>
        <p:spPr>
          <a:xfrm>
            <a:off x="1371600" y="2819400"/>
            <a:ext cx="6400800" cy="1752600"/>
          </a:xfrm>
          <a:prstGeom prst="rect">
            <a:avLst/>
          </a:prstGeom>
          <a:noFill/>
          <a:ln>
            <a:noFill/>
          </a:ln>
        </p:spPr>
        <p:txBody>
          <a:bodyPr wrap="square" lIns="91425" tIns="45700" rIns="91425" bIns="45700" anchor="t" anchorCtr="0">
            <a:noAutofit/>
          </a:bodyPr>
          <a:lstStyle/>
          <a:p>
            <a:pPr marL="0" marR="0" lvl="0" indent="0" algn="ctr" rtl="0">
              <a:spcBef>
                <a:spcPts val="0"/>
              </a:spcBef>
              <a:buClr>
                <a:schemeClr val="accent1"/>
              </a:buClr>
              <a:buSzPct val="25000"/>
              <a:buFont typeface="Noto Sans Symbols"/>
              <a:buNone/>
            </a:pPr>
            <a:r>
              <a:rPr lang="en-US" sz="1600" b="1" i="0" u="none" strike="noStrike" cap="none">
                <a:solidFill>
                  <a:schemeClr val="dk2"/>
                </a:solidFill>
                <a:latin typeface="Georgia"/>
                <a:ea typeface="Georgia"/>
                <a:cs typeface="Georgia"/>
                <a:sym typeface="Georgia"/>
              </a:rPr>
              <a:t>APUSH</a:t>
            </a:r>
          </a:p>
        </p:txBody>
      </p:sp>
      <p:sp>
        <p:nvSpPr>
          <p:cNvPr id="163" name="Shape 163"/>
          <p:cNvSpPr txBox="1">
            <a:spLocks noGrp="1"/>
          </p:cNvSpPr>
          <p:nvPr>
            <p:ph type="ctrTitle"/>
          </p:nvPr>
        </p:nvSpPr>
        <p:spPr>
          <a:xfrm>
            <a:off x="685800" y="381000"/>
            <a:ext cx="7772400" cy="1752600"/>
          </a:xfrm>
          <a:prstGeom prst="rect">
            <a:avLst/>
          </a:prstGeom>
          <a:noFill/>
          <a:ln>
            <a:noFill/>
          </a:ln>
        </p:spPr>
        <p:txBody>
          <a:bodyPr wrap="square" lIns="91425" tIns="45700" rIns="91425" bIns="45700" anchor="b" anchorCtr="0">
            <a:noAutofit/>
          </a:bodyPr>
          <a:lstStyle/>
          <a:p>
            <a:pPr marL="0" marR="0" lvl="0" indent="0" algn="ctr" rtl="0">
              <a:spcBef>
                <a:spcPts val="0"/>
              </a:spcBef>
              <a:buClr>
                <a:schemeClr val="accent1"/>
              </a:buClr>
              <a:buSzPct val="25000"/>
              <a:buFont typeface="Georgia"/>
              <a:buNone/>
            </a:pPr>
            <a:r>
              <a:rPr lang="en-US" sz="4200" b="0" i="0" u="none" strike="noStrike" cap="none">
                <a:solidFill>
                  <a:schemeClr val="accent1"/>
                </a:solidFill>
                <a:latin typeface="Georgia"/>
                <a:ea typeface="Georgia"/>
                <a:cs typeface="Georgia"/>
                <a:sym typeface="Georgia"/>
              </a:rPr>
              <a:t>Writing a </a:t>
            </a:r>
            <a:br>
              <a:rPr lang="en-US" sz="4200" b="0" i="0" u="none" strike="noStrike" cap="none">
                <a:solidFill>
                  <a:schemeClr val="accent1"/>
                </a:solidFill>
                <a:latin typeface="Georgia"/>
                <a:ea typeface="Georgia"/>
                <a:cs typeface="Georgia"/>
                <a:sym typeface="Georgia"/>
              </a:rPr>
            </a:br>
            <a:r>
              <a:rPr lang="en-US" sz="4200" b="0" i="0" u="none" strike="noStrike" cap="none">
                <a:solidFill>
                  <a:schemeClr val="accent1"/>
                </a:solidFill>
                <a:latin typeface="Georgia"/>
                <a:ea typeface="Georgia"/>
                <a:cs typeface="Georgia"/>
                <a:sym typeface="Georgia"/>
              </a:rPr>
              <a:t>GREAT Thesis Statement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Purpose of Thesis for the Writer</a:t>
            </a:r>
          </a:p>
        </p:txBody>
      </p:sp>
      <p:sp>
        <p:nvSpPr>
          <p:cNvPr id="169" name="Shape 169"/>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en-US" sz="2600" b="0" i="0" u="none" strike="noStrike" cap="none">
                <a:solidFill>
                  <a:schemeClr val="dk1"/>
                </a:solidFill>
                <a:latin typeface="Georgia"/>
                <a:ea typeface="Georgia"/>
                <a:cs typeface="Georgia"/>
                <a:sym typeface="Georgia"/>
              </a:rPr>
              <a:t>Your blueprint for writing:</a:t>
            </a:r>
          </a:p>
          <a:p>
            <a:pPr marL="274320" marR="0" lvl="0" indent="-274320" algn="l" rtl="0">
              <a:lnSpc>
                <a:spcPct val="90000"/>
              </a:lnSpc>
              <a:spcBef>
                <a:spcPts val="520"/>
              </a:spcBef>
              <a:spcAft>
                <a:spcPts val="0"/>
              </a:spcAft>
              <a:buClr>
                <a:schemeClr val="accent1"/>
              </a:buClr>
              <a:buSzPct val="85000"/>
              <a:buFont typeface="Noto Sans Symbols"/>
              <a:buChar char="●"/>
            </a:pPr>
            <a:r>
              <a:rPr lang="en-US" sz="2600" b="0" i="0" u="none" strike="noStrike" cap="none">
                <a:solidFill>
                  <a:schemeClr val="dk1"/>
                </a:solidFill>
                <a:latin typeface="Georgia"/>
                <a:ea typeface="Georgia"/>
                <a:cs typeface="Georgia"/>
                <a:sym typeface="Georgia"/>
              </a:rPr>
              <a:t>Helps the writer determine your focus and clarify your ideas.</a:t>
            </a:r>
          </a:p>
          <a:p>
            <a:pPr marL="274320" marR="0" lvl="0" indent="-274320" algn="l" rtl="0">
              <a:lnSpc>
                <a:spcPct val="90000"/>
              </a:lnSpc>
              <a:spcBef>
                <a:spcPts val="520"/>
              </a:spcBef>
              <a:spcAft>
                <a:spcPts val="0"/>
              </a:spcAft>
              <a:buClr>
                <a:schemeClr val="accent1"/>
              </a:buClr>
              <a:buSzPct val="85000"/>
              <a:buFont typeface="Noto Sans Symbols"/>
              <a:buChar char="●"/>
            </a:pPr>
            <a:r>
              <a:rPr lang="en-US" sz="2600" b="0" i="0" u="none" strike="noStrike" cap="none">
                <a:solidFill>
                  <a:schemeClr val="dk1"/>
                </a:solidFill>
                <a:latin typeface="Georgia"/>
                <a:ea typeface="Georgia"/>
                <a:cs typeface="Georgia"/>
                <a:sym typeface="Georgia"/>
              </a:rPr>
              <a:t>Provides a "hook" on which the writer can "hang" your topic sentences.</a:t>
            </a:r>
          </a:p>
          <a:p>
            <a:pPr marL="274320" marR="0" lvl="0" indent="-274320" algn="l" rtl="0">
              <a:lnSpc>
                <a:spcPct val="90000"/>
              </a:lnSpc>
              <a:spcBef>
                <a:spcPts val="520"/>
              </a:spcBef>
              <a:spcAft>
                <a:spcPts val="0"/>
              </a:spcAft>
              <a:buClr>
                <a:schemeClr val="accent1"/>
              </a:buClr>
              <a:buSzPct val="85000"/>
              <a:buFont typeface="Noto Sans Symbols"/>
              <a:buChar char="●"/>
            </a:pPr>
            <a:r>
              <a:rPr lang="en-US" sz="2600" b="0" i="0" u="none" strike="noStrike" cap="none">
                <a:solidFill>
                  <a:schemeClr val="dk1"/>
                </a:solidFill>
                <a:latin typeface="Georgia"/>
                <a:ea typeface="Georgia"/>
                <a:cs typeface="Georgia"/>
                <a:sym typeface="Georgia"/>
              </a:rPr>
              <a:t>Can (and should) be revised as the writer further refines the evidence and arguments. New evidence often requires the writer to change the thesis.</a:t>
            </a:r>
          </a:p>
          <a:p>
            <a:pPr marL="274320" marR="0" lvl="0" indent="-274320" algn="l" rtl="0">
              <a:lnSpc>
                <a:spcPct val="90000"/>
              </a:lnSpc>
              <a:spcBef>
                <a:spcPts val="520"/>
              </a:spcBef>
              <a:spcAft>
                <a:spcPts val="0"/>
              </a:spcAft>
              <a:buClr>
                <a:schemeClr val="accent1"/>
              </a:buClr>
              <a:buSzPct val="85000"/>
              <a:buFont typeface="Noto Sans Symbols"/>
              <a:buChar char="●"/>
            </a:pPr>
            <a:r>
              <a:rPr lang="en-US" sz="2600" b="0" i="0" u="none" strike="noStrike" cap="none">
                <a:solidFill>
                  <a:schemeClr val="dk1"/>
                </a:solidFill>
                <a:latin typeface="Georgia"/>
                <a:ea typeface="Georgia"/>
                <a:cs typeface="Georgia"/>
                <a:sym typeface="Georgia"/>
              </a:rPr>
              <a:t>Gives the writer’s paper a unified structure and point.</a:t>
            </a:r>
          </a:p>
          <a:p>
            <a:pPr marL="0" marR="0" lvl="0" indent="0" algn="l" rtl="0">
              <a:lnSpc>
                <a:spcPct val="90000"/>
              </a:lnSpc>
              <a:spcBef>
                <a:spcPts val="240"/>
              </a:spcBef>
              <a:spcAft>
                <a:spcPts val="0"/>
              </a:spcAft>
              <a:buClr>
                <a:schemeClr val="accent1"/>
              </a:buClr>
              <a:buSzPct val="25000"/>
              <a:buFont typeface="Noto Sans Symbols"/>
              <a:buNone/>
            </a:pPr>
            <a:endParaRPr sz="1200" b="0" i="0" u="none" strike="noStrike" cap="none">
              <a:solidFill>
                <a:schemeClr val="dk1"/>
              </a:solidFill>
              <a:latin typeface="Georgia"/>
              <a:ea typeface="Georgia"/>
              <a:cs typeface="Georgia"/>
              <a:sym typeface="Georgia"/>
            </a:endParaRPr>
          </a:p>
          <a:p>
            <a:pPr marL="0" marR="0" lvl="0" indent="0" algn="l" rtl="0">
              <a:lnSpc>
                <a:spcPct val="90000"/>
              </a:lnSpc>
              <a:spcBef>
                <a:spcPts val="240"/>
              </a:spcBef>
              <a:spcAft>
                <a:spcPts val="0"/>
              </a:spcAft>
              <a:buClr>
                <a:schemeClr val="accent1"/>
              </a:buClr>
              <a:buSzPct val="25000"/>
              <a:buFont typeface="Noto Sans Symbols"/>
              <a:buNone/>
            </a:pPr>
            <a:endParaRPr sz="1200" b="0" i="0" u="none" strike="noStrike" cap="none">
              <a:solidFill>
                <a:schemeClr val="dk1"/>
              </a:solidFill>
              <a:latin typeface="Georgia"/>
              <a:ea typeface="Georgia"/>
              <a:cs typeface="Georgia"/>
              <a:sym typeface="Georgia"/>
            </a:endParaRPr>
          </a:p>
          <a:p>
            <a:pPr marL="0" marR="0" lvl="0" indent="0" algn="l" rtl="0">
              <a:lnSpc>
                <a:spcPct val="90000"/>
              </a:lnSpc>
              <a:spcBef>
                <a:spcPts val="240"/>
              </a:spcBef>
              <a:spcAft>
                <a:spcPts val="0"/>
              </a:spcAft>
              <a:buClr>
                <a:schemeClr val="accent1"/>
              </a:buClr>
              <a:buSzPct val="25000"/>
              <a:buFont typeface="Noto Sans Symbols"/>
              <a:buNone/>
            </a:pPr>
            <a:r>
              <a:rPr lang="en-US" sz="1200" b="0" i="0" u="none" strike="noStrike" cap="none">
                <a:solidFill>
                  <a:schemeClr val="dk1"/>
                </a:solidFill>
                <a:latin typeface="Georgia"/>
                <a:ea typeface="Georgia"/>
                <a:cs typeface="Georgia"/>
                <a:sym typeface="Georgia"/>
              </a:rPr>
              <a:t>Source: http://clas.uiowa.edu/history/teaching-and-writing-center/guides/argumentation</a:t>
            </a:r>
          </a:p>
          <a:p>
            <a:pPr marL="0" marR="0" lvl="0" indent="0" algn="l" rtl="0">
              <a:lnSpc>
                <a:spcPct val="90000"/>
              </a:lnSpc>
              <a:spcBef>
                <a:spcPts val="540"/>
              </a:spcBef>
              <a:buClr>
                <a:schemeClr val="accent1"/>
              </a:buClr>
              <a:buSzPct val="25000"/>
              <a:buFont typeface="Noto Sans Symbols"/>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Purpose of the Thesis for the Reader</a:t>
            </a:r>
          </a:p>
        </p:txBody>
      </p:sp>
      <p:sp>
        <p:nvSpPr>
          <p:cNvPr id="175" name="Shape 175"/>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400" b="0" i="0" u="none" strike="noStrike" cap="none">
                <a:solidFill>
                  <a:schemeClr val="dk1"/>
                </a:solidFill>
                <a:latin typeface="Georgia"/>
                <a:ea typeface="Georgia"/>
                <a:cs typeface="Georgia"/>
                <a:sym typeface="Georgia"/>
              </a:rPr>
              <a:t>The reader’s blueprint for reading:</a:t>
            </a:r>
          </a:p>
          <a:p>
            <a:pPr marL="274320" marR="0" lvl="0" indent="-274320" algn="l" rtl="0">
              <a:spcBef>
                <a:spcPts val="480"/>
              </a:spcBef>
              <a:spcAft>
                <a:spcPts val="0"/>
              </a:spcAft>
              <a:buClr>
                <a:schemeClr val="accent1"/>
              </a:buClr>
              <a:buSzPct val="85000"/>
              <a:buFont typeface="Noto Sans Symbols"/>
              <a:buChar char="●"/>
            </a:pPr>
            <a:r>
              <a:rPr lang="en-US" sz="2400" b="0" i="0" u="none" strike="noStrike" cap="none">
                <a:solidFill>
                  <a:schemeClr val="dk1"/>
                </a:solidFill>
                <a:latin typeface="Georgia"/>
                <a:ea typeface="Georgia"/>
                <a:cs typeface="Georgia"/>
                <a:sym typeface="Georgia"/>
              </a:rPr>
              <a:t>Serves as a "map" to follow through the paper.</a:t>
            </a:r>
          </a:p>
          <a:p>
            <a:pPr marL="274320" marR="0" lvl="0" indent="-274320" algn="l" rtl="0">
              <a:spcBef>
                <a:spcPts val="480"/>
              </a:spcBef>
              <a:spcAft>
                <a:spcPts val="0"/>
              </a:spcAft>
              <a:buClr>
                <a:schemeClr val="accent1"/>
              </a:buClr>
              <a:buSzPct val="85000"/>
              <a:buFont typeface="Noto Sans Symbols"/>
              <a:buChar char="●"/>
            </a:pPr>
            <a:r>
              <a:rPr lang="en-US" sz="2400" b="0" i="0" u="none" strike="noStrike" cap="none">
                <a:solidFill>
                  <a:schemeClr val="dk1"/>
                </a:solidFill>
                <a:latin typeface="Georgia"/>
                <a:ea typeface="Georgia"/>
                <a:cs typeface="Georgia"/>
                <a:sym typeface="Georgia"/>
              </a:rPr>
              <a:t>Keeps the reader focused on the argument.</a:t>
            </a:r>
          </a:p>
          <a:p>
            <a:pPr marL="274320" marR="0" lvl="0" indent="-274320" algn="l" rtl="0">
              <a:spcBef>
                <a:spcPts val="480"/>
              </a:spcBef>
              <a:spcAft>
                <a:spcPts val="0"/>
              </a:spcAft>
              <a:buClr>
                <a:schemeClr val="accent1"/>
              </a:buClr>
              <a:buSzPct val="85000"/>
              <a:buFont typeface="Noto Sans Symbols"/>
              <a:buChar char="●"/>
            </a:pPr>
            <a:r>
              <a:rPr lang="en-US" sz="2400" b="0" i="0" u="none" strike="noStrike" cap="none">
                <a:solidFill>
                  <a:schemeClr val="dk1"/>
                </a:solidFill>
                <a:latin typeface="Georgia"/>
                <a:ea typeface="Georgia"/>
                <a:cs typeface="Georgia"/>
                <a:sym typeface="Georgia"/>
              </a:rPr>
              <a:t>Signals to the reader the main points.</a:t>
            </a:r>
          </a:p>
          <a:p>
            <a:pPr marL="274320" marR="0" lvl="0" indent="-274320" algn="l" rtl="0">
              <a:spcBef>
                <a:spcPts val="480"/>
              </a:spcBef>
              <a:spcAft>
                <a:spcPts val="0"/>
              </a:spcAft>
              <a:buClr>
                <a:schemeClr val="accent1"/>
              </a:buClr>
              <a:buSzPct val="85000"/>
              <a:buFont typeface="Noto Sans Symbols"/>
              <a:buChar char="●"/>
            </a:pPr>
            <a:r>
              <a:rPr lang="en-US" sz="2400" b="0" i="0" u="none" strike="noStrike" cap="none">
                <a:solidFill>
                  <a:schemeClr val="dk1"/>
                </a:solidFill>
                <a:latin typeface="Georgia"/>
                <a:ea typeface="Georgia"/>
                <a:cs typeface="Georgia"/>
                <a:sym typeface="Georgia"/>
              </a:rPr>
              <a:t>Engages the reader in the argument.</a:t>
            </a:r>
          </a:p>
          <a:p>
            <a:pPr marL="0" marR="0" lvl="0" indent="0" algn="l" rtl="0">
              <a:spcBef>
                <a:spcPts val="480"/>
              </a:spcBef>
              <a:spcAft>
                <a:spcPts val="0"/>
              </a:spcAft>
              <a:buClr>
                <a:schemeClr val="accent1"/>
              </a:buClr>
              <a:buSzPct val="25000"/>
              <a:buFont typeface="Noto Sans Symbols"/>
              <a:buNone/>
            </a:pPr>
            <a:endParaRPr sz="2400" b="0" i="0" u="none" strike="noStrike" cap="none">
              <a:solidFill>
                <a:schemeClr val="dk1"/>
              </a:solidFill>
              <a:latin typeface="Georgia"/>
              <a:ea typeface="Georgia"/>
              <a:cs typeface="Georgia"/>
              <a:sym typeface="Georgia"/>
            </a:endParaRPr>
          </a:p>
          <a:p>
            <a:pPr marL="0" marR="0" lvl="0" indent="0" algn="l" rtl="0">
              <a:spcBef>
                <a:spcPts val="480"/>
              </a:spcBef>
              <a:spcAft>
                <a:spcPts val="0"/>
              </a:spcAft>
              <a:buClr>
                <a:schemeClr val="accent1"/>
              </a:buClr>
              <a:buSzPct val="25000"/>
              <a:buFont typeface="Noto Sans Symbols"/>
              <a:buNone/>
            </a:pPr>
            <a:endParaRPr sz="2400" b="0" i="0" u="none" strike="noStrike" cap="none">
              <a:solidFill>
                <a:schemeClr val="dk1"/>
              </a:solidFill>
              <a:latin typeface="Georgia"/>
              <a:ea typeface="Georgia"/>
              <a:cs typeface="Georgia"/>
              <a:sym typeface="Georgia"/>
            </a:endParaRPr>
          </a:p>
          <a:p>
            <a:pPr marL="0" marR="0" lvl="0" indent="0" algn="l" rtl="0">
              <a:spcBef>
                <a:spcPts val="480"/>
              </a:spcBef>
              <a:spcAft>
                <a:spcPts val="0"/>
              </a:spcAft>
              <a:buClr>
                <a:schemeClr val="accent1"/>
              </a:buClr>
              <a:buSzPct val="25000"/>
              <a:buFont typeface="Noto Sans Symbols"/>
              <a:buNone/>
            </a:pPr>
            <a:endParaRPr sz="2400" b="0" i="0" u="none" strike="noStrike" cap="none">
              <a:solidFill>
                <a:schemeClr val="dk1"/>
              </a:solidFill>
              <a:latin typeface="Georgia"/>
              <a:ea typeface="Georgia"/>
              <a:cs typeface="Georgia"/>
              <a:sym typeface="Georgia"/>
            </a:endParaRPr>
          </a:p>
          <a:p>
            <a:pPr marL="0" marR="0" lvl="0" indent="0" algn="l" rtl="0">
              <a:spcBef>
                <a:spcPts val="240"/>
              </a:spcBef>
              <a:spcAft>
                <a:spcPts val="0"/>
              </a:spcAft>
              <a:buClr>
                <a:schemeClr val="accent1"/>
              </a:buClr>
              <a:buSzPct val="25000"/>
              <a:buFont typeface="Noto Sans Symbols"/>
              <a:buNone/>
            </a:pPr>
            <a:r>
              <a:rPr lang="en-US" sz="1200" b="0" i="0" u="none" strike="noStrike" cap="none">
                <a:solidFill>
                  <a:schemeClr val="dk1"/>
                </a:solidFill>
                <a:latin typeface="Georgia"/>
                <a:ea typeface="Georgia"/>
                <a:cs typeface="Georgia"/>
                <a:sym typeface="Georgia"/>
              </a:rPr>
              <a:t>Source: http://clas.uiowa.edu/history/teaching-and-writing-center/guides/argumentation</a:t>
            </a:r>
          </a:p>
          <a:p>
            <a:pPr marL="0" marR="0" lvl="0" indent="0" algn="l" rtl="0">
              <a:spcBef>
                <a:spcPts val="480"/>
              </a:spcBef>
              <a:spcAft>
                <a:spcPts val="0"/>
              </a:spcAft>
              <a:buClr>
                <a:schemeClr val="accent1"/>
              </a:buClr>
              <a:buSzPct val="25000"/>
              <a:buFont typeface="Noto Sans Symbols"/>
              <a:buNone/>
            </a:pPr>
            <a:endParaRPr sz="2400" b="0" i="0" u="none" strike="noStrike" cap="none">
              <a:solidFill>
                <a:schemeClr val="dk1"/>
              </a:solidFill>
              <a:latin typeface="Georgia"/>
              <a:ea typeface="Georgia"/>
              <a:cs typeface="Georgia"/>
              <a:sym typeface="Georgia"/>
            </a:endParaRPr>
          </a:p>
          <a:p>
            <a:pPr marL="0" marR="0" lvl="0" indent="0" algn="l" rtl="0">
              <a:spcBef>
                <a:spcPts val="540"/>
              </a:spcBef>
              <a:buClr>
                <a:schemeClr val="accent1"/>
              </a:buClr>
              <a:buSzPct val="25000"/>
              <a:buFont typeface="Noto Sans Symbols"/>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Basic Steps</a:t>
            </a:r>
          </a:p>
        </p:txBody>
      </p:sp>
      <p:sp>
        <p:nvSpPr>
          <p:cNvPr id="181" name="Shape 181"/>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514350" marR="0" lvl="0" indent="-514350" algn="l" rtl="0">
              <a:spcBef>
                <a:spcPts val="0"/>
              </a:spcBef>
              <a:spcAft>
                <a:spcPts val="0"/>
              </a:spcAft>
              <a:buClr>
                <a:schemeClr val="accent1"/>
              </a:buClr>
              <a:buSzPct val="85000"/>
              <a:buFont typeface="Noto Sans Symbols"/>
              <a:buAutoNum type="arabicParenR"/>
            </a:pPr>
            <a:r>
              <a:rPr lang="en-US" sz="2700" b="0" i="0" u="none" strike="noStrike" cap="none">
                <a:solidFill>
                  <a:schemeClr val="dk1"/>
                </a:solidFill>
                <a:latin typeface="Georgia"/>
                <a:ea typeface="Georgia"/>
                <a:cs typeface="Georgia"/>
                <a:sym typeface="Georgia"/>
              </a:rPr>
              <a:t>Direct response to the prompt</a:t>
            </a:r>
          </a:p>
          <a:p>
            <a:pPr marL="514350" marR="0" lvl="0" indent="-514350" algn="l" rtl="0">
              <a:spcBef>
                <a:spcPts val="540"/>
              </a:spcBef>
              <a:spcAft>
                <a:spcPts val="0"/>
              </a:spcAft>
              <a:buClr>
                <a:schemeClr val="accent1"/>
              </a:buClr>
              <a:buSzPct val="85000"/>
              <a:buFont typeface="Noto Sans Symbols"/>
              <a:buAutoNum type="arabicParenR"/>
            </a:pPr>
            <a:r>
              <a:rPr lang="en-US" sz="2700" b="0" i="0" u="none" strike="noStrike" cap="none">
                <a:solidFill>
                  <a:schemeClr val="dk1"/>
                </a:solidFill>
                <a:latin typeface="Georgia"/>
                <a:ea typeface="Georgia"/>
                <a:cs typeface="Georgia"/>
                <a:sym typeface="Georgia"/>
              </a:rPr>
              <a:t>Time/place statement</a:t>
            </a:r>
          </a:p>
          <a:p>
            <a:pPr marL="514350" marR="0" lvl="0" indent="-514350" algn="l" rtl="0">
              <a:spcBef>
                <a:spcPts val="540"/>
              </a:spcBef>
              <a:spcAft>
                <a:spcPts val="0"/>
              </a:spcAft>
              <a:buClr>
                <a:schemeClr val="accent1"/>
              </a:buClr>
              <a:buSzPct val="85000"/>
              <a:buFont typeface="Noto Sans Symbols"/>
              <a:buAutoNum type="arabicParenR"/>
            </a:pPr>
            <a:r>
              <a:rPr lang="en-US" sz="2700" b="0" i="0" u="none" strike="noStrike" cap="none">
                <a:solidFill>
                  <a:schemeClr val="dk1"/>
                </a:solidFill>
                <a:latin typeface="Georgia"/>
                <a:ea typeface="Georgia"/>
                <a:cs typeface="Georgia"/>
                <a:sym typeface="Georgia"/>
              </a:rPr>
              <a:t>How/why clause</a:t>
            </a:r>
          </a:p>
          <a:p>
            <a:pPr marL="514350" marR="0" lvl="0" indent="-514350" algn="l" rtl="0">
              <a:spcBef>
                <a:spcPts val="540"/>
              </a:spcBef>
              <a:spcAft>
                <a:spcPts val="0"/>
              </a:spcAft>
              <a:buClr>
                <a:schemeClr val="accent1"/>
              </a:buClr>
              <a:buSzPct val="85000"/>
              <a:buFont typeface="Noto Sans Symbols"/>
              <a:buAutoNum type="arabicParenR"/>
            </a:pPr>
            <a:r>
              <a:rPr lang="en-US" sz="2700" b="0" i="0" u="none" strike="noStrike" cap="none">
                <a:solidFill>
                  <a:schemeClr val="dk1"/>
                </a:solidFill>
                <a:latin typeface="Georgia"/>
                <a:ea typeface="Georgia"/>
                <a:cs typeface="Georgia"/>
                <a:sym typeface="Georgia"/>
              </a:rPr>
              <a:t>Providing context</a:t>
            </a:r>
          </a:p>
          <a:p>
            <a:pPr marL="514350" marR="0" lvl="0" indent="-514350" algn="l" rtl="0">
              <a:spcBef>
                <a:spcPts val="540"/>
              </a:spcBef>
              <a:buClr>
                <a:schemeClr val="accent1"/>
              </a:buClr>
              <a:buSzPct val="85000"/>
              <a:buFont typeface="Noto Sans Symbols"/>
              <a:buAutoNum type="arabicParenR"/>
            </a:pPr>
            <a:r>
              <a:rPr lang="en-US" sz="2700" b="0" i="0" u="none" strike="noStrike" cap="none">
                <a:solidFill>
                  <a:schemeClr val="dk1"/>
                </a:solidFill>
                <a:latin typeface="Georgia"/>
                <a:ea typeface="Georgia"/>
                <a:cs typeface="Georgia"/>
                <a:sym typeface="Georgia"/>
              </a:rPr>
              <a:t>Makes sense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01752" y="228600"/>
            <a:ext cx="8534400" cy="758952"/>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174D6C"/>
              </a:buClr>
              <a:buSzPct val="25000"/>
              <a:buFont typeface="Georgia"/>
              <a:buNone/>
            </a:pPr>
            <a:r>
              <a:rPr lang="en-US" sz="3300" b="0" i="0" u="none" strike="noStrike" cap="none">
                <a:solidFill>
                  <a:srgbClr val="174D6C"/>
                </a:solidFill>
                <a:latin typeface="Georgia"/>
                <a:ea typeface="Georgia"/>
                <a:cs typeface="Georgia"/>
                <a:sym typeface="Georgia"/>
              </a:rPr>
              <a:t>Sample Prompt + Basic Response</a:t>
            </a:r>
          </a:p>
        </p:txBody>
      </p:sp>
      <p:sp>
        <p:nvSpPr>
          <p:cNvPr id="187" name="Shape 187"/>
          <p:cNvSpPr txBox="1">
            <a:spLocks noGrp="1"/>
          </p:cNvSpPr>
          <p:nvPr>
            <p:ph type="body" idx="1"/>
          </p:nvPr>
        </p:nvSpPr>
        <p:spPr>
          <a:xfrm>
            <a:off x="301752" y="1527048"/>
            <a:ext cx="8503920" cy="45720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700" b="0" i="0" u="none" strike="noStrike" cap="none">
                <a:solidFill>
                  <a:schemeClr val="dk1"/>
                </a:solidFill>
                <a:latin typeface="Georgia"/>
                <a:ea typeface="Georgia"/>
                <a:cs typeface="Georgia"/>
                <a:sym typeface="Georgia"/>
              </a:rPr>
              <a:t>Compare the causes of Spanish and English migration to the “New World” in the 16</a:t>
            </a:r>
            <a:r>
              <a:rPr lang="en-US" sz="2700" b="0" i="0" u="none" strike="noStrike" cap="none" baseline="30000">
                <a:solidFill>
                  <a:schemeClr val="dk1"/>
                </a:solidFill>
                <a:latin typeface="Georgia"/>
                <a:ea typeface="Georgia"/>
                <a:cs typeface="Georgia"/>
                <a:sym typeface="Georgia"/>
              </a:rPr>
              <a:t>th</a:t>
            </a:r>
            <a:r>
              <a:rPr lang="en-US" sz="2700" b="0" i="0" u="none" strike="noStrike" cap="none">
                <a:solidFill>
                  <a:schemeClr val="dk1"/>
                </a:solidFill>
                <a:latin typeface="Georgia"/>
                <a:ea typeface="Georgia"/>
                <a:cs typeface="Georgia"/>
                <a:sym typeface="Georgia"/>
              </a:rPr>
              <a:t> and 17</a:t>
            </a:r>
            <a:r>
              <a:rPr lang="en-US" sz="2700" b="0" i="0" u="none" strike="noStrike" cap="none" baseline="30000">
                <a:solidFill>
                  <a:schemeClr val="dk1"/>
                </a:solidFill>
                <a:latin typeface="Georgia"/>
                <a:ea typeface="Georgia"/>
                <a:cs typeface="Georgia"/>
                <a:sym typeface="Georgia"/>
              </a:rPr>
              <a:t>th</a:t>
            </a:r>
            <a:r>
              <a:rPr lang="en-US" sz="2700" b="0" i="0" u="none" strike="noStrike" cap="none">
                <a:solidFill>
                  <a:schemeClr val="dk1"/>
                </a:solidFill>
                <a:latin typeface="Georgia"/>
                <a:ea typeface="Georgia"/>
                <a:cs typeface="Georgia"/>
                <a:sym typeface="Georgia"/>
              </a:rPr>
              <a:t> centuries.</a:t>
            </a:r>
          </a:p>
          <a:p>
            <a:pPr marL="0" marR="0" lvl="0" indent="0" algn="l" rtl="0">
              <a:spcBef>
                <a:spcPts val="540"/>
              </a:spcBef>
              <a:spcAft>
                <a:spcPts val="0"/>
              </a:spcAft>
              <a:buClr>
                <a:schemeClr val="accent1"/>
              </a:buClr>
              <a:buSzPct val="25000"/>
              <a:buFont typeface="Noto Sans Symbols"/>
              <a:buNone/>
            </a:pPr>
            <a:endParaRPr sz="2700" b="0" i="0" u="none" strike="noStrike" cap="none">
              <a:solidFill>
                <a:schemeClr val="dk1"/>
              </a:solidFill>
              <a:latin typeface="Georgia"/>
              <a:ea typeface="Georgia"/>
              <a:cs typeface="Georgia"/>
              <a:sym typeface="Georgia"/>
            </a:endParaRPr>
          </a:p>
          <a:p>
            <a:pPr marL="0" marR="0" lvl="0" indent="0" algn="l" rtl="0">
              <a:spcBef>
                <a:spcPts val="540"/>
              </a:spcBef>
              <a:buClr>
                <a:schemeClr val="accent1"/>
              </a:buClr>
              <a:buSzPct val="25000"/>
              <a:buFont typeface="Noto Sans Symbols"/>
              <a:buNone/>
            </a:pPr>
            <a:r>
              <a:rPr lang="en-US" sz="2700" b="1" i="0" u="none" strike="noStrike" cap="none">
                <a:solidFill>
                  <a:srgbClr val="FF0000"/>
                </a:solidFill>
                <a:latin typeface="Georgia"/>
                <a:ea typeface="Georgia"/>
                <a:cs typeface="Georgia"/>
                <a:sym typeface="Georgia"/>
              </a:rPr>
              <a:t>Although the Spanish and English both claimed colonies in the “New World,” the Spanish migrated more for economic gain and the English were more interested in establishing permanent self-sustaining colonies.</a:t>
            </a:r>
          </a:p>
        </p:txBody>
      </p:sp>
    </p:spTree>
  </p:cSld>
  <p:clrMapOvr>
    <a:masterClrMapping/>
  </p:clrMapOvr>
</p:sld>
</file>

<file path=ppt/theme/theme1.xml><?xml version="1.0" encoding="utf-8"?>
<a:theme xmlns:a="http://schemas.openxmlformats.org/drawingml/2006/main" name="Civic">
  <a:themeElements>
    <a:clrScheme name="Aspect">
      <a:dk1>
        <a:srgbClr val="000000"/>
      </a:dk1>
      <a:lt1>
        <a:srgbClr val="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1109</Words>
  <Application>Microsoft Office PowerPoint</Application>
  <PresentationFormat>On-screen Show (4:3)</PresentationFormat>
  <Paragraphs>87</Paragraphs>
  <Slides>16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Georgia</vt:lpstr>
      <vt:lpstr>Noto Sans Symbols</vt:lpstr>
      <vt:lpstr>Civic</vt:lpstr>
      <vt:lpstr>Let’s practice</vt:lpstr>
      <vt:lpstr>Agenda and Announcements</vt:lpstr>
      <vt:lpstr>Unit 2 short answer</vt:lpstr>
      <vt:lpstr>3 pieces of good news</vt:lpstr>
      <vt:lpstr>Writing a  GREAT Thesis Statement</vt:lpstr>
      <vt:lpstr>Purpose of Thesis for the Writer</vt:lpstr>
      <vt:lpstr>Purpose of the Thesis for the Reader</vt:lpstr>
      <vt:lpstr>Basic Steps</vt:lpstr>
      <vt:lpstr>Sample Prompt + Basic Response</vt:lpstr>
      <vt:lpstr> Sample Prompt +  Time/Place Statement</vt:lpstr>
      <vt:lpstr>Sample Prompt + How/Why Clause</vt:lpstr>
      <vt:lpstr>Sample Prompt + Context</vt:lpstr>
      <vt:lpstr>Sample Prompt + Makes Sense</vt:lpstr>
      <vt:lpstr>Sample Prompt + Makes Sense – Even STRONGER</vt:lpstr>
      <vt:lpstr>Let’s practice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GREAT Thesis Statement</dc:title>
  <dc:creator>Genevieve Costantini</dc:creator>
  <cp:lastModifiedBy>Genevieve Costantini</cp:lastModifiedBy>
  <cp:revision>11</cp:revision>
  <dcterms:modified xsi:type="dcterms:W3CDTF">2017-10-09T22:33:28Z</dcterms:modified>
</cp:coreProperties>
</file>